
<file path=[Content_Types].xml><?xml version="1.0" encoding="utf-8"?>
<Types xmlns="http://schemas.openxmlformats.org/package/2006/content-types">
  <Default Extension="emf" ContentType="image/x-emf"/>
  <Default Extension="jpeg" ContentType="image/jpeg"/>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257"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0" r:id="rId25"/>
    <p:sldId id="28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CC7BA39-BFB8-4178-B020-21C4D6BBBD12}" v="3" dt="2023-09-13T13:17:33.4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674" autoAdjust="0"/>
    <p:restoredTop sz="94660"/>
  </p:normalViewPr>
  <p:slideViewPr>
    <p:cSldViewPr snapToGrid="0">
      <p:cViewPr varScale="1">
        <p:scale>
          <a:sx n="104" d="100"/>
          <a:sy n="104" d="100"/>
        </p:scale>
        <p:origin x="546"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customXml" Target="../customXml/item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36" Type="http://schemas.openxmlformats.org/officeDocument/2006/relationships/customXml" Target="../customXml/item3.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 Id="rId35" Type="http://schemas.openxmlformats.org/officeDocument/2006/relationships/customXml" Target="../customXml/item2.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i, Sudhanshu" userId="45918ab6-5a10-4fd9-922d-e4ceb1769adb" providerId="ADAL" clId="{FCC7BA39-BFB8-4178-B020-21C4D6BBBD12}"/>
    <pc:docChg chg="undo custSel addSld delSld modSld addMainMaster delMainMaster modMainMaster">
      <pc:chgData name="Rai, Sudhanshu" userId="45918ab6-5a10-4fd9-922d-e4ceb1769adb" providerId="ADAL" clId="{FCC7BA39-BFB8-4178-B020-21C4D6BBBD12}" dt="2023-09-13T13:20:17.903" v="65" actId="47"/>
      <pc:docMkLst>
        <pc:docMk/>
      </pc:docMkLst>
      <pc:sldChg chg="new del">
        <pc:chgData name="Rai, Sudhanshu" userId="45918ab6-5a10-4fd9-922d-e4ceb1769adb" providerId="ADAL" clId="{FCC7BA39-BFB8-4178-B020-21C4D6BBBD12}" dt="2023-09-13T13:11:49.934" v="2" actId="47"/>
        <pc:sldMkLst>
          <pc:docMk/>
          <pc:sldMk cId="1596048895" sldId="256"/>
        </pc:sldMkLst>
      </pc:sldChg>
      <pc:sldChg chg="delSp new del mod modClrScheme chgLayout">
        <pc:chgData name="Rai, Sudhanshu" userId="45918ab6-5a10-4fd9-922d-e4ceb1769adb" providerId="ADAL" clId="{FCC7BA39-BFB8-4178-B020-21C4D6BBBD12}" dt="2023-09-13T13:16:33.342" v="60" actId="47"/>
        <pc:sldMkLst>
          <pc:docMk/>
          <pc:sldMk cId="3299483389" sldId="256"/>
        </pc:sldMkLst>
        <pc:spChg chg="del">
          <ac:chgData name="Rai, Sudhanshu" userId="45918ab6-5a10-4fd9-922d-e4ceb1769adb" providerId="ADAL" clId="{FCC7BA39-BFB8-4178-B020-21C4D6BBBD12}" dt="2023-09-13T13:14:17.776" v="54" actId="700"/>
          <ac:spMkLst>
            <pc:docMk/>
            <pc:sldMk cId="3299483389" sldId="256"/>
            <ac:spMk id="2" creationId="{610609E8-BBAF-EBC3-6625-12EB804A1190}"/>
          </ac:spMkLst>
        </pc:spChg>
        <pc:spChg chg="del">
          <ac:chgData name="Rai, Sudhanshu" userId="45918ab6-5a10-4fd9-922d-e4ceb1769adb" providerId="ADAL" clId="{FCC7BA39-BFB8-4178-B020-21C4D6BBBD12}" dt="2023-09-13T13:14:17.776" v="54" actId="700"/>
          <ac:spMkLst>
            <pc:docMk/>
            <pc:sldMk cId="3299483389" sldId="256"/>
            <ac:spMk id="3" creationId="{6DDD2BBA-8671-419D-A7A3-A619CE4F622A}"/>
          </ac:spMkLst>
        </pc:spChg>
      </pc:sldChg>
      <pc:sldChg chg="delSp modSp add mod modClrScheme chgLayout">
        <pc:chgData name="Rai, Sudhanshu" userId="45918ab6-5a10-4fd9-922d-e4ceb1769adb" providerId="ADAL" clId="{FCC7BA39-BFB8-4178-B020-21C4D6BBBD12}" dt="2023-09-13T13:16:38.837" v="63" actId="20577"/>
        <pc:sldMkLst>
          <pc:docMk/>
          <pc:sldMk cId="912312028" sldId="257"/>
        </pc:sldMkLst>
        <pc:spChg chg="mod ord">
          <ac:chgData name="Rai, Sudhanshu" userId="45918ab6-5a10-4fd9-922d-e4ceb1769adb" providerId="ADAL" clId="{FCC7BA39-BFB8-4178-B020-21C4D6BBBD12}" dt="2023-09-13T13:16:38.837" v="63" actId="20577"/>
          <ac:spMkLst>
            <pc:docMk/>
            <pc:sldMk cId="912312028" sldId="257"/>
            <ac:spMk id="5" creationId="{B8A2C11D-3373-404F-A63B-EA2431126272}"/>
          </ac:spMkLst>
        </pc:spChg>
        <pc:spChg chg="mod ord">
          <ac:chgData name="Rai, Sudhanshu" userId="45918ab6-5a10-4fd9-922d-e4ceb1769adb" providerId="ADAL" clId="{FCC7BA39-BFB8-4178-B020-21C4D6BBBD12}" dt="2023-09-13T13:14:17.776" v="54" actId="700"/>
          <ac:spMkLst>
            <pc:docMk/>
            <pc:sldMk cId="912312028" sldId="257"/>
            <ac:spMk id="6" creationId="{16B2CACC-EFC6-4BB1-85B5-8C20686EBE0F}"/>
          </ac:spMkLst>
        </pc:spChg>
        <pc:picChg chg="del">
          <ac:chgData name="Rai, Sudhanshu" userId="45918ab6-5a10-4fd9-922d-e4ceb1769adb" providerId="ADAL" clId="{FCC7BA39-BFB8-4178-B020-21C4D6BBBD12}" dt="2023-09-13T13:14:20.733" v="57" actId="478"/>
          <ac:picMkLst>
            <pc:docMk/>
            <pc:sldMk cId="912312028" sldId="257"/>
            <ac:picMk id="8" creationId="{34A931B1-28F6-469C-9050-04A746381683}"/>
          </ac:picMkLst>
        </pc:picChg>
        <pc:picChg chg="del mod">
          <ac:chgData name="Rai, Sudhanshu" userId="45918ab6-5a10-4fd9-922d-e4ceb1769adb" providerId="ADAL" clId="{FCC7BA39-BFB8-4178-B020-21C4D6BBBD12}" dt="2023-09-13T13:14:25.509" v="59" actId="478"/>
          <ac:picMkLst>
            <pc:docMk/>
            <pc:sldMk cId="912312028" sldId="257"/>
            <ac:picMk id="10" creationId="{8A271DA1-1746-4A2A-A58C-AB61163ED91D}"/>
          </ac:picMkLst>
        </pc:picChg>
      </pc:sldChg>
      <pc:sldChg chg="addSp modSp new del mod">
        <pc:chgData name="Rai, Sudhanshu" userId="45918ab6-5a10-4fd9-922d-e4ceb1769adb" providerId="ADAL" clId="{FCC7BA39-BFB8-4178-B020-21C4D6BBBD12}" dt="2023-09-13T13:14:01.894" v="44" actId="47"/>
        <pc:sldMkLst>
          <pc:docMk/>
          <pc:sldMk cId="2974543025" sldId="257"/>
        </pc:sldMkLst>
        <pc:spChg chg="add">
          <ac:chgData name="Rai, Sudhanshu" userId="45918ab6-5a10-4fd9-922d-e4ceb1769adb" providerId="ADAL" clId="{FCC7BA39-BFB8-4178-B020-21C4D6BBBD12}" dt="2023-09-13T13:12:12.662" v="10" actId="22"/>
          <ac:spMkLst>
            <pc:docMk/>
            <pc:sldMk cId="2974543025" sldId="257"/>
            <ac:spMk id="3" creationId="{9DFF9F83-704C-A8F7-E8C6-126AA2220C71}"/>
          </ac:spMkLst>
        </pc:spChg>
        <pc:spChg chg="add mod">
          <ac:chgData name="Rai, Sudhanshu" userId="45918ab6-5a10-4fd9-922d-e4ceb1769adb" providerId="ADAL" clId="{FCC7BA39-BFB8-4178-B020-21C4D6BBBD12}" dt="2023-09-13T13:12:21.652" v="13" actId="1076"/>
          <ac:spMkLst>
            <pc:docMk/>
            <pc:sldMk cId="2974543025" sldId="257"/>
            <ac:spMk id="5" creationId="{3B6ECC97-8922-1A90-C6FE-B1D7D7637D12}"/>
          </ac:spMkLst>
        </pc:spChg>
      </pc:sldChg>
      <pc:sldChg chg="delSp modSp add mod modClrScheme chgLayout">
        <pc:chgData name="Rai, Sudhanshu" userId="45918ab6-5a10-4fd9-922d-e4ceb1769adb" providerId="ADAL" clId="{FCC7BA39-BFB8-4178-B020-21C4D6BBBD12}" dt="2023-09-13T13:14:17.810" v="55" actId="27636"/>
        <pc:sldMkLst>
          <pc:docMk/>
          <pc:sldMk cId="787523352" sldId="258"/>
        </pc:sldMkLst>
        <pc:spChg chg="mod ord">
          <ac:chgData name="Rai, Sudhanshu" userId="45918ab6-5a10-4fd9-922d-e4ceb1769adb" providerId="ADAL" clId="{FCC7BA39-BFB8-4178-B020-21C4D6BBBD12}" dt="2023-09-13T13:14:17.810" v="55" actId="27636"/>
          <ac:spMkLst>
            <pc:docMk/>
            <pc:sldMk cId="787523352" sldId="258"/>
            <ac:spMk id="2" creationId="{4B143D50-F200-4509-9DDF-B5B5F17BBDB1}"/>
          </ac:spMkLst>
        </pc:spChg>
        <pc:spChg chg="del mod">
          <ac:chgData name="Rai, Sudhanshu" userId="45918ab6-5a10-4fd9-922d-e4ceb1769adb" providerId="ADAL" clId="{FCC7BA39-BFB8-4178-B020-21C4D6BBBD12}" dt="2023-09-13T13:14:17.776" v="54" actId="700"/>
          <ac:spMkLst>
            <pc:docMk/>
            <pc:sldMk cId="787523352" sldId="258"/>
            <ac:spMk id="3" creationId="{41263F8D-A73A-485E-958A-7AB1C285E0B6}"/>
          </ac:spMkLst>
        </pc:spChg>
        <pc:spChg chg="del mod">
          <ac:chgData name="Rai, Sudhanshu" userId="45918ab6-5a10-4fd9-922d-e4ceb1769adb" providerId="ADAL" clId="{FCC7BA39-BFB8-4178-B020-21C4D6BBBD12}" dt="2023-09-13T13:14:17.776" v="54" actId="700"/>
          <ac:spMkLst>
            <pc:docMk/>
            <pc:sldMk cId="787523352" sldId="258"/>
            <ac:spMk id="4" creationId="{78F6CDCE-BCC3-4499-8A2A-266CEB816284}"/>
          </ac:spMkLst>
        </pc:spChg>
        <pc:graphicFrameChg chg="mod">
          <ac:chgData name="Rai, Sudhanshu" userId="45918ab6-5a10-4fd9-922d-e4ceb1769adb" providerId="ADAL" clId="{FCC7BA39-BFB8-4178-B020-21C4D6BBBD12}" dt="2023-09-13T13:14:09.722" v="47"/>
          <ac:graphicFrameMkLst>
            <pc:docMk/>
            <pc:sldMk cId="787523352" sldId="258"/>
            <ac:graphicFrameMk id="174" creationId="{33B9BD69-07A3-4C05-81B5-CF3509660337}"/>
          </ac:graphicFrameMkLst>
        </pc:graphicFrameChg>
      </pc:sldChg>
      <pc:sldChg chg="modSp add del mod">
        <pc:chgData name="Rai, Sudhanshu" userId="45918ab6-5a10-4fd9-922d-e4ceb1769adb" providerId="ADAL" clId="{FCC7BA39-BFB8-4178-B020-21C4D6BBBD12}" dt="2023-09-13T13:12:27.905" v="14" actId="47"/>
        <pc:sldMkLst>
          <pc:docMk/>
          <pc:sldMk cId="912312028" sldId="258"/>
        </pc:sldMkLst>
        <pc:spChg chg="mod">
          <ac:chgData name="Rai, Sudhanshu" userId="45918ab6-5a10-4fd9-922d-e4ceb1769adb" providerId="ADAL" clId="{FCC7BA39-BFB8-4178-B020-21C4D6BBBD12}" dt="2023-09-13T13:12:10.428" v="9" actId="21"/>
          <ac:spMkLst>
            <pc:docMk/>
            <pc:sldMk cId="912312028" sldId="258"/>
            <ac:spMk id="5" creationId="{B8A2C11D-3373-404F-A63B-EA2431126272}"/>
          </ac:spMkLst>
        </pc:spChg>
        <pc:spChg chg="mod">
          <ac:chgData name="Rai, Sudhanshu" userId="45918ab6-5a10-4fd9-922d-e4ceb1769adb" providerId="ADAL" clId="{FCC7BA39-BFB8-4178-B020-21C4D6BBBD12}" dt="2023-09-13T13:12:15.661" v="11" actId="21"/>
          <ac:spMkLst>
            <pc:docMk/>
            <pc:sldMk cId="912312028" sldId="258"/>
            <ac:spMk id="6" creationId="{16B2CACC-EFC6-4BB1-85B5-8C20686EBE0F}"/>
          </ac:spMkLst>
        </pc:spChg>
        <pc:picChg chg="mod">
          <ac:chgData name="Rai, Sudhanshu" userId="45918ab6-5a10-4fd9-922d-e4ceb1769adb" providerId="ADAL" clId="{FCC7BA39-BFB8-4178-B020-21C4D6BBBD12}" dt="2023-09-13T13:12:06.522" v="8" actId="1076"/>
          <ac:picMkLst>
            <pc:docMk/>
            <pc:sldMk cId="912312028" sldId="258"/>
            <ac:picMk id="8" creationId="{34A931B1-28F6-469C-9050-04A746381683}"/>
          </ac:picMkLst>
        </pc:picChg>
      </pc:sldChg>
      <pc:sldChg chg="addSp modSp new del mod chgLayout">
        <pc:chgData name="Rai, Sudhanshu" userId="45918ab6-5a10-4fd9-922d-e4ceb1769adb" providerId="ADAL" clId="{FCC7BA39-BFB8-4178-B020-21C4D6BBBD12}" dt="2023-09-13T13:14:01.894" v="44" actId="47"/>
        <pc:sldMkLst>
          <pc:docMk/>
          <pc:sldMk cId="3674894164" sldId="258"/>
        </pc:sldMkLst>
        <pc:spChg chg="add mod">
          <ac:chgData name="Rai, Sudhanshu" userId="45918ab6-5a10-4fd9-922d-e4ceb1769adb" providerId="ADAL" clId="{FCC7BA39-BFB8-4178-B020-21C4D6BBBD12}" dt="2023-09-13T13:12:53.891" v="23"/>
          <ac:spMkLst>
            <pc:docMk/>
            <pc:sldMk cId="3674894164" sldId="258"/>
            <ac:spMk id="2" creationId="{0E69481F-14A2-EE2E-DF2D-A14C20F88710}"/>
          </ac:spMkLst>
        </pc:spChg>
        <pc:spChg chg="mod">
          <ac:chgData name="Rai, Sudhanshu" userId="45918ab6-5a10-4fd9-922d-e4ceb1769adb" providerId="ADAL" clId="{FCC7BA39-BFB8-4178-B020-21C4D6BBBD12}" dt="2023-09-13T13:12:53.891" v="23"/>
          <ac:spMkLst>
            <pc:docMk/>
            <pc:sldMk cId="3674894164" sldId="258"/>
            <ac:spMk id="4" creationId="{01A50636-37EB-106D-BE71-A9A0D76B544F}"/>
          </ac:spMkLst>
        </pc:spChg>
        <pc:spChg chg="mod">
          <ac:chgData name="Rai, Sudhanshu" userId="45918ab6-5a10-4fd9-922d-e4ceb1769adb" providerId="ADAL" clId="{FCC7BA39-BFB8-4178-B020-21C4D6BBBD12}" dt="2023-09-13T13:12:53.891" v="23"/>
          <ac:spMkLst>
            <pc:docMk/>
            <pc:sldMk cId="3674894164" sldId="258"/>
            <ac:spMk id="5" creationId="{B5CAA0D0-A6BD-0856-6C01-E7527783CAEC}"/>
          </ac:spMkLst>
        </pc:spChg>
        <pc:spChg chg="mod">
          <ac:chgData name="Rai, Sudhanshu" userId="45918ab6-5a10-4fd9-922d-e4ceb1769adb" providerId="ADAL" clId="{FCC7BA39-BFB8-4178-B020-21C4D6BBBD12}" dt="2023-09-13T13:12:53.891" v="23"/>
          <ac:spMkLst>
            <pc:docMk/>
            <pc:sldMk cId="3674894164" sldId="258"/>
            <ac:spMk id="7" creationId="{8C1FF5F4-72EE-3141-3F8A-6DB31C889783}"/>
          </ac:spMkLst>
        </pc:spChg>
        <pc:spChg chg="mod">
          <ac:chgData name="Rai, Sudhanshu" userId="45918ab6-5a10-4fd9-922d-e4ceb1769adb" providerId="ADAL" clId="{FCC7BA39-BFB8-4178-B020-21C4D6BBBD12}" dt="2023-09-13T13:12:53.891" v="23"/>
          <ac:spMkLst>
            <pc:docMk/>
            <pc:sldMk cId="3674894164" sldId="258"/>
            <ac:spMk id="8" creationId="{B811C718-B9DB-C441-6774-3E988074AAC7}"/>
          </ac:spMkLst>
        </pc:spChg>
        <pc:spChg chg="mod">
          <ac:chgData name="Rai, Sudhanshu" userId="45918ab6-5a10-4fd9-922d-e4ceb1769adb" providerId="ADAL" clId="{FCC7BA39-BFB8-4178-B020-21C4D6BBBD12}" dt="2023-09-13T13:12:53.891" v="23"/>
          <ac:spMkLst>
            <pc:docMk/>
            <pc:sldMk cId="3674894164" sldId="258"/>
            <ac:spMk id="10" creationId="{A1EB5392-FD73-5797-42D3-070F1B13D9F5}"/>
          </ac:spMkLst>
        </pc:spChg>
        <pc:spChg chg="mod">
          <ac:chgData name="Rai, Sudhanshu" userId="45918ab6-5a10-4fd9-922d-e4ceb1769adb" providerId="ADAL" clId="{FCC7BA39-BFB8-4178-B020-21C4D6BBBD12}" dt="2023-09-13T13:12:53.891" v="23"/>
          <ac:spMkLst>
            <pc:docMk/>
            <pc:sldMk cId="3674894164" sldId="258"/>
            <ac:spMk id="11" creationId="{87E83B1C-4DAD-333F-DE9F-F796AEEC4FFC}"/>
          </ac:spMkLst>
        </pc:spChg>
        <pc:spChg chg="add mod">
          <ac:chgData name="Rai, Sudhanshu" userId="45918ab6-5a10-4fd9-922d-e4ceb1769adb" providerId="ADAL" clId="{FCC7BA39-BFB8-4178-B020-21C4D6BBBD12}" dt="2023-09-13T13:12:53.891" v="23"/>
          <ac:spMkLst>
            <pc:docMk/>
            <pc:sldMk cId="3674894164" sldId="258"/>
            <ac:spMk id="12" creationId="{C5F887F7-6336-BC2E-AB26-A73DB88F7C80}"/>
          </ac:spMkLst>
        </pc:spChg>
        <pc:spChg chg="add mod">
          <ac:chgData name="Rai, Sudhanshu" userId="45918ab6-5a10-4fd9-922d-e4ceb1769adb" providerId="ADAL" clId="{FCC7BA39-BFB8-4178-B020-21C4D6BBBD12}" dt="2023-09-13T13:12:53.891" v="23"/>
          <ac:spMkLst>
            <pc:docMk/>
            <pc:sldMk cId="3674894164" sldId="258"/>
            <ac:spMk id="14" creationId="{FC95DD60-7759-8806-1B7F-6E1091925041}"/>
          </ac:spMkLst>
        </pc:spChg>
        <pc:spChg chg="add mod">
          <ac:chgData name="Rai, Sudhanshu" userId="45918ab6-5a10-4fd9-922d-e4ceb1769adb" providerId="ADAL" clId="{FCC7BA39-BFB8-4178-B020-21C4D6BBBD12}" dt="2023-09-13T13:12:53.891" v="23"/>
          <ac:spMkLst>
            <pc:docMk/>
            <pc:sldMk cId="3674894164" sldId="258"/>
            <ac:spMk id="15" creationId="{94B3C6C3-9573-923F-1D15-01765D515980}"/>
          </ac:spMkLst>
        </pc:spChg>
        <pc:spChg chg="add mod">
          <ac:chgData name="Rai, Sudhanshu" userId="45918ab6-5a10-4fd9-922d-e4ceb1769adb" providerId="ADAL" clId="{FCC7BA39-BFB8-4178-B020-21C4D6BBBD12}" dt="2023-09-13T13:12:53.891" v="23"/>
          <ac:spMkLst>
            <pc:docMk/>
            <pc:sldMk cId="3674894164" sldId="258"/>
            <ac:spMk id="20" creationId="{E3969969-E58D-10A2-1ECA-0A585B3FBE25}"/>
          </ac:spMkLst>
        </pc:spChg>
        <pc:spChg chg="add mod">
          <ac:chgData name="Rai, Sudhanshu" userId="45918ab6-5a10-4fd9-922d-e4ceb1769adb" providerId="ADAL" clId="{FCC7BA39-BFB8-4178-B020-21C4D6BBBD12}" dt="2023-09-13T13:12:53.891" v="23"/>
          <ac:spMkLst>
            <pc:docMk/>
            <pc:sldMk cId="3674894164" sldId="258"/>
            <ac:spMk id="21" creationId="{A284BE3A-2FDC-4056-73FA-C9FD5EEF10CA}"/>
          </ac:spMkLst>
        </pc:spChg>
        <pc:spChg chg="add mod">
          <ac:chgData name="Rai, Sudhanshu" userId="45918ab6-5a10-4fd9-922d-e4ceb1769adb" providerId="ADAL" clId="{FCC7BA39-BFB8-4178-B020-21C4D6BBBD12}" dt="2023-09-13T13:12:53.891" v="23"/>
          <ac:spMkLst>
            <pc:docMk/>
            <pc:sldMk cId="3674894164" sldId="258"/>
            <ac:spMk id="22" creationId="{017025F7-182B-7F92-491D-63C563BDDBEA}"/>
          </ac:spMkLst>
        </pc:spChg>
        <pc:spChg chg="add mod">
          <ac:chgData name="Rai, Sudhanshu" userId="45918ab6-5a10-4fd9-922d-e4ceb1769adb" providerId="ADAL" clId="{FCC7BA39-BFB8-4178-B020-21C4D6BBBD12}" dt="2023-09-13T13:12:53.891" v="23"/>
          <ac:spMkLst>
            <pc:docMk/>
            <pc:sldMk cId="3674894164" sldId="258"/>
            <ac:spMk id="28" creationId="{2E319433-913B-941E-1F66-7008CCCB7335}"/>
          </ac:spMkLst>
        </pc:spChg>
        <pc:spChg chg="add mod">
          <ac:chgData name="Rai, Sudhanshu" userId="45918ab6-5a10-4fd9-922d-e4ceb1769adb" providerId="ADAL" clId="{FCC7BA39-BFB8-4178-B020-21C4D6BBBD12}" dt="2023-09-13T13:12:53.891" v="23"/>
          <ac:spMkLst>
            <pc:docMk/>
            <pc:sldMk cId="3674894164" sldId="258"/>
            <ac:spMk id="29" creationId="{3730CB78-765E-6E93-A040-4F929EE092EE}"/>
          </ac:spMkLst>
        </pc:spChg>
        <pc:spChg chg="add mod">
          <ac:chgData name="Rai, Sudhanshu" userId="45918ab6-5a10-4fd9-922d-e4ceb1769adb" providerId="ADAL" clId="{FCC7BA39-BFB8-4178-B020-21C4D6BBBD12}" dt="2023-09-13T13:12:53.891" v="23"/>
          <ac:spMkLst>
            <pc:docMk/>
            <pc:sldMk cId="3674894164" sldId="258"/>
            <ac:spMk id="30" creationId="{EC740E41-542C-2CB4-5917-E74CC36AE138}"/>
          </ac:spMkLst>
        </pc:spChg>
        <pc:spChg chg="add mod">
          <ac:chgData name="Rai, Sudhanshu" userId="45918ab6-5a10-4fd9-922d-e4ceb1769adb" providerId="ADAL" clId="{FCC7BA39-BFB8-4178-B020-21C4D6BBBD12}" dt="2023-09-13T13:12:53.891" v="23"/>
          <ac:spMkLst>
            <pc:docMk/>
            <pc:sldMk cId="3674894164" sldId="258"/>
            <ac:spMk id="31" creationId="{65E2BD2C-74CA-C802-D8E7-2FACB813F257}"/>
          </ac:spMkLst>
        </pc:spChg>
        <pc:spChg chg="add mod">
          <ac:chgData name="Rai, Sudhanshu" userId="45918ab6-5a10-4fd9-922d-e4ceb1769adb" providerId="ADAL" clId="{FCC7BA39-BFB8-4178-B020-21C4D6BBBD12}" dt="2023-09-13T13:12:53.891" v="23"/>
          <ac:spMkLst>
            <pc:docMk/>
            <pc:sldMk cId="3674894164" sldId="258"/>
            <ac:spMk id="32" creationId="{C49D7F91-E0CD-9827-7BF0-252539E7EE73}"/>
          </ac:spMkLst>
        </pc:spChg>
        <pc:spChg chg="add mod">
          <ac:chgData name="Rai, Sudhanshu" userId="45918ab6-5a10-4fd9-922d-e4ceb1769adb" providerId="ADAL" clId="{FCC7BA39-BFB8-4178-B020-21C4D6BBBD12}" dt="2023-09-13T13:12:53.891" v="23"/>
          <ac:spMkLst>
            <pc:docMk/>
            <pc:sldMk cId="3674894164" sldId="258"/>
            <ac:spMk id="33" creationId="{0E6BF67A-CF97-9358-452B-205710A0001D}"/>
          </ac:spMkLst>
        </pc:spChg>
        <pc:spChg chg="add mod">
          <ac:chgData name="Rai, Sudhanshu" userId="45918ab6-5a10-4fd9-922d-e4ceb1769adb" providerId="ADAL" clId="{FCC7BA39-BFB8-4178-B020-21C4D6BBBD12}" dt="2023-09-13T13:12:53.891" v="23"/>
          <ac:spMkLst>
            <pc:docMk/>
            <pc:sldMk cId="3674894164" sldId="258"/>
            <ac:spMk id="34" creationId="{BC42D752-C229-67B6-5769-41A88EF68BD9}"/>
          </ac:spMkLst>
        </pc:spChg>
        <pc:spChg chg="add mod">
          <ac:chgData name="Rai, Sudhanshu" userId="45918ab6-5a10-4fd9-922d-e4ceb1769adb" providerId="ADAL" clId="{FCC7BA39-BFB8-4178-B020-21C4D6BBBD12}" dt="2023-09-13T13:12:53.891" v="23"/>
          <ac:spMkLst>
            <pc:docMk/>
            <pc:sldMk cId="3674894164" sldId="258"/>
            <ac:spMk id="37" creationId="{BEA4388F-85B0-065E-2E4E-B33005A25F63}"/>
          </ac:spMkLst>
        </pc:spChg>
        <pc:spChg chg="add mod">
          <ac:chgData name="Rai, Sudhanshu" userId="45918ab6-5a10-4fd9-922d-e4ceb1769adb" providerId="ADAL" clId="{FCC7BA39-BFB8-4178-B020-21C4D6BBBD12}" dt="2023-09-13T13:12:53.891" v="23"/>
          <ac:spMkLst>
            <pc:docMk/>
            <pc:sldMk cId="3674894164" sldId="258"/>
            <ac:spMk id="38" creationId="{6AD8C8E8-7D2A-8548-CA53-7FA33F2DB767}"/>
          </ac:spMkLst>
        </pc:spChg>
        <pc:spChg chg="add mod">
          <ac:chgData name="Rai, Sudhanshu" userId="45918ab6-5a10-4fd9-922d-e4ceb1769adb" providerId="ADAL" clId="{FCC7BA39-BFB8-4178-B020-21C4D6BBBD12}" dt="2023-09-13T13:12:53.891" v="23"/>
          <ac:spMkLst>
            <pc:docMk/>
            <pc:sldMk cId="3674894164" sldId="258"/>
            <ac:spMk id="39" creationId="{1E942034-617C-ECB0-77D8-639DA6067036}"/>
          </ac:spMkLst>
        </pc:spChg>
        <pc:spChg chg="add mod">
          <ac:chgData name="Rai, Sudhanshu" userId="45918ab6-5a10-4fd9-922d-e4ceb1769adb" providerId="ADAL" clId="{FCC7BA39-BFB8-4178-B020-21C4D6BBBD12}" dt="2023-09-13T13:12:53.891" v="23"/>
          <ac:spMkLst>
            <pc:docMk/>
            <pc:sldMk cId="3674894164" sldId="258"/>
            <ac:spMk id="40" creationId="{ECE6D107-759B-3106-39FB-27E59E26558B}"/>
          </ac:spMkLst>
        </pc:spChg>
        <pc:spChg chg="add mod">
          <ac:chgData name="Rai, Sudhanshu" userId="45918ab6-5a10-4fd9-922d-e4ceb1769adb" providerId="ADAL" clId="{FCC7BA39-BFB8-4178-B020-21C4D6BBBD12}" dt="2023-09-13T13:12:53.891" v="23"/>
          <ac:spMkLst>
            <pc:docMk/>
            <pc:sldMk cId="3674894164" sldId="258"/>
            <ac:spMk id="41" creationId="{EA82FAFF-674E-A03C-76E3-9CCAB742C3B4}"/>
          </ac:spMkLst>
        </pc:spChg>
        <pc:spChg chg="add mod">
          <ac:chgData name="Rai, Sudhanshu" userId="45918ab6-5a10-4fd9-922d-e4ceb1769adb" providerId="ADAL" clId="{FCC7BA39-BFB8-4178-B020-21C4D6BBBD12}" dt="2023-09-13T13:12:53.891" v="23"/>
          <ac:spMkLst>
            <pc:docMk/>
            <pc:sldMk cId="3674894164" sldId="258"/>
            <ac:spMk id="44" creationId="{9C88BC3B-F350-AEB5-CB73-C628FBD64DFA}"/>
          </ac:spMkLst>
        </pc:spChg>
        <pc:spChg chg="mod">
          <ac:chgData name="Rai, Sudhanshu" userId="45918ab6-5a10-4fd9-922d-e4ceb1769adb" providerId="ADAL" clId="{FCC7BA39-BFB8-4178-B020-21C4D6BBBD12}" dt="2023-09-13T13:12:53.891" v="23"/>
          <ac:spMkLst>
            <pc:docMk/>
            <pc:sldMk cId="3674894164" sldId="258"/>
            <ac:spMk id="47" creationId="{8FC421FD-A198-80CB-ABCC-BEFFD1EDA269}"/>
          </ac:spMkLst>
        </pc:spChg>
        <pc:spChg chg="add mod">
          <ac:chgData name="Rai, Sudhanshu" userId="45918ab6-5a10-4fd9-922d-e4ceb1769adb" providerId="ADAL" clId="{FCC7BA39-BFB8-4178-B020-21C4D6BBBD12}" dt="2023-09-13T13:12:53.891" v="23"/>
          <ac:spMkLst>
            <pc:docMk/>
            <pc:sldMk cId="3674894164" sldId="258"/>
            <ac:spMk id="49" creationId="{9D013013-4740-45E5-091F-9F8ABB451BDD}"/>
          </ac:spMkLst>
        </pc:spChg>
        <pc:spChg chg="add mod">
          <ac:chgData name="Rai, Sudhanshu" userId="45918ab6-5a10-4fd9-922d-e4ceb1769adb" providerId="ADAL" clId="{FCC7BA39-BFB8-4178-B020-21C4D6BBBD12}" dt="2023-09-13T13:12:53.891" v="23"/>
          <ac:spMkLst>
            <pc:docMk/>
            <pc:sldMk cId="3674894164" sldId="258"/>
            <ac:spMk id="50" creationId="{B697E63C-391B-E66A-000E-892D17F51F55}"/>
          </ac:spMkLst>
        </pc:spChg>
        <pc:spChg chg="add mod">
          <ac:chgData name="Rai, Sudhanshu" userId="45918ab6-5a10-4fd9-922d-e4ceb1769adb" providerId="ADAL" clId="{FCC7BA39-BFB8-4178-B020-21C4D6BBBD12}" dt="2023-09-13T13:12:53.891" v="23"/>
          <ac:spMkLst>
            <pc:docMk/>
            <pc:sldMk cId="3674894164" sldId="258"/>
            <ac:spMk id="51" creationId="{196DB358-9230-8F8A-0875-98E2FD6884C1}"/>
          </ac:spMkLst>
        </pc:spChg>
        <pc:spChg chg="add mod">
          <ac:chgData name="Rai, Sudhanshu" userId="45918ab6-5a10-4fd9-922d-e4ceb1769adb" providerId="ADAL" clId="{FCC7BA39-BFB8-4178-B020-21C4D6BBBD12}" dt="2023-09-13T13:12:53.891" v="23"/>
          <ac:spMkLst>
            <pc:docMk/>
            <pc:sldMk cId="3674894164" sldId="258"/>
            <ac:spMk id="53" creationId="{AA4D2FC1-BA67-5A69-F7FB-6F3C7647EB84}"/>
          </ac:spMkLst>
        </pc:spChg>
        <pc:spChg chg="add mod">
          <ac:chgData name="Rai, Sudhanshu" userId="45918ab6-5a10-4fd9-922d-e4ceb1769adb" providerId="ADAL" clId="{FCC7BA39-BFB8-4178-B020-21C4D6BBBD12}" dt="2023-09-13T13:12:53.891" v="23"/>
          <ac:spMkLst>
            <pc:docMk/>
            <pc:sldMk cId="3674894164" sldId="258"/>
            <ac:spMk id="56" creationId="{C5508953-DA87-8B15-F7D6-316FFED9A56C}"/>
          </ac:spMkLst>
        </pc:spChg>
        <pc:spChg chg="add mod">
          <ac:chgData name="Rai, Sudhanshu" userId="45918ab6-5a10-4fd9-922d-e4ceb1769adb" providerId="ADAL" clId="{FCC7BA39-BFB8-4178-B020-21C4D6BBBD12}" dt="2023-09-13T13:12:53.891" v="23"/>
          <ac:spMkLst>
            <pc:docMk/>
            <pc:sldMk cId="3674894164" sldId="258"/>
            <ac:spMk id="57" creationId="{81E5F5C7-033E-640A-BABF-7F1806EBA9E9}"/>
          </ac:spMkLst>
        </pc:spChg>
        <pc:spChg chg="add mod">
          <ac:chgData name="Rai, Sudhanshu" userId="45918ab6-5a10-4fd9-922d-e4ceb1769adb" providerId="ADAL" clId="{FCC7BA39-BFB8-4178-B020-21C4D6BBBD12}" dt="2023-09-13T13:12:53.891" v="23"/>
          <ac:spMkLst>
            <pc:docMk/>
            <pc:sldMk cId="3674894164" sldId="258"/>
            <ac:spMk id="59" creationId="{EEAE77B6-7B41-CE88-F4EB-E3FB3EB5BBC8}"/>
          </ac:spMkLst>
        </pc:spChg>
        <pc:spChg chg="add mod">
          <ac:chgData name="Rai, Sudhanshu" userId="45918ab6-5a10-4fd9-922d-e4ceb1769adb" providerId="ADAL" clId="{FCC7BA39-BFB8-4178-B020-21C4D6BBBD12}" dt="2023-09-13T13:12:53.891" v="23"/>
          <ac:spMkLst>
            <pc:docMk/>
            <pc:sldMk cId="3674894164" sldId="258"/>
            <ac:spMk id="60" creationId="{01588FE3-CAD5-57BD-4594-2DA531423CD3}"/>
          </ac:spMkLst>
        </pc:spChg>
        <pc:spChg chg="add mod">
          <ac:chgData name="Rai, Sudhanshu" userId="45918ab6-5a10-4fd9-922d-e4ceb1769adb" providerId="ADAL" clId="{FCC7BA39-BFB8-4178-B020-21C4D6BBBD12}" dt="2023-09-13T13:12:53.891" v="23"/>
          <ac:spMkLst>
            <pc:docMk/>
            <pc:sldMk cId="3674894164" sldId="258"/>
            <ac:spMk id="61" creationId="{3CE29926-AECE-BBEC-E373-E323FEE9F963}"/>
          </ac:spMkLst>
        </pc:spChg>
        <pc:spChg chg="add mod">
          <ac:chgData name="Rai, Sudhanshu" userId="45918ab6-5a10-4fd9-922d-e4ceb1769adb" providerId="ADAL" clId="{FCC7BA39-BFB8-4178-B020-21C4D6BBBD12}" dt="2023-09-13T13:12:53.891" v="23"/>
          <ac:spMkLst>
            <pc:docMk/>
            <pc:sldMk cId="3674894164" sldId="258"/>
            <ac:spMk id="62" creationId="{99130110-23EB-38AE-F68A-E77D82ECF1BA}"/>
          </ac:spMkLst>
        </pc:spChg>
        <pc:spChg chg="add mod">
          <ac:chgData name="Rai, Sudhanshu" userId="45918ab6-5a10-4fd9-922d-e4ceb1769adb" providerId="ADAL" clId="{FCC7BA39-BFB8-4178-B020-21C4D6BBBD12}" dt="2023-09-13T13:12:53.891" v="23"/>
          <ac:spMkLst>
            <pc:docMk/>
            <pc:sldMk cId="3674894164" sldId="258"/>
            <ac:spMk id="64" creationId="{3F8FC407-B4E2-4028-C89F-CDD8A00F74D0}"/>
          </ac:spMkLst>
        </pc:spChg>
        <pc:spChg chg="add mod">
          <ac:chgData name="Rai, Sudhanshu" userId="45918ab6-5a10-4fd9-922d-e4ceb1769adb" providerId="ADAL" clId="{FCC7BA39-BFB8-4178-B020-21C4D6BBBD12}" dt="2023-09-13T13:12:53.891" v="23"/>
          <ac:spMkLst>
            <pc:docMk/>
            <pc:sldMk cId="3674894164" sldId="258"/>
            <ac:spMk id="65" creationId="{CBBECCF8-23BA-CCF1-2EF1-82FED3577695}"/>
          </ac:spMkLst>
        </pc:spChg>
        <pc:spChg chg="add mod">
          <ac:chgData name="Rai, Sudhanshu" userId="45918ab6-5a10-4fd9-922d-e4ceb1769adb" providerId="ADAL" clId="{FCC7BA39-BFB8-4178-B020-21C4D6BBBD12}" dt="2023-09-13T13:12:53.891" v="23"/>
          <ac:spMkLst>
            <pc:docMk/>
            <pc:sldMk cId="3674894164" sldId="258"/>
            <ac:spMk id="66" creationId="{F9A60D6B-5E9A-6717-5AB3-810D4D2FF84F}"/>
          </ac:spMkLst>
        </pc:spChg>
        <pc:spChg chg="add mod">
          <ac:chgData name="Rai, Sudhanshu" userId="45918ab6-5a10-4fd9-922d-e4ceb1769adb" providerId="ADAL" clId="{FCC7BA39-BFB8-4178-B020-21C4D6BBBD12}" dt="2023-09-13T13:12:53.891" v="23"/>
          <ac:spMkLst>
            <pc:docMk/>
            <pc:sldMk cId="3674894164" sldId="258"/>
            <ac:spMk id="67" creationId="{810C08C3-2039-45BC-FCC9-DE62552A79F6}"/>
          </ac:spMkLst>
        </pc:spChg>
        <pc:spChg chg="add mod">
          <ac:chgData name="Rai, Sudhanshu" userId="45918ab6-5a10-4fd9-922d-e4ceb1769adb" providerId="ADAL" clId="{FCC7BA39-BFB8-4178-B020-21C4D6BBBD12}" dt="2023-09-13T13:12:53.891" v="23"/>
          <ac:spMkLst>
            <pc:docMk/>
            <pc:sldMk cId="3674894164" sldId="258"/>
            <ac:spMk id="69" creationId="{2E7C8C95-0177-8955-908E-6E7A49D57A22}"/>
          </ac:spMkLst>
        </pc:spChg>
        <pc:spChg chg="add mod">
          <ac:chgData name="Rai, Sudhanshu" userId="45918ab6-5a10-4fd9-922d-e4ceb1769adb" providerId="ADAL" clId="{FCC7BA39-BFB8-4178-B020-21C4D6BBBD12}" dt="2023-09-13T13:12:53.891" v="23"/>
          <ac:spMkLst>
            <pc:docMk/>
            <pc:sldMk cId="3674894164" sldId="258"/>
            <ac:spMk id="70" creationId="{35E8415B-02D1-6952-FCEC-96DFDC85B3BA}"/>
          </ac:spMkLst>
        </pc:spChg>
        <pc:spChg chg="add mod">
          <ac:chgData name="Rai, Sudhanshu" userId="45918ab6-5a10-4fd9-922d-e4ceb1769adb" providerId="ADAL" clId="{FCC7BA39-BFB8-4178-B020-21C4D6BBBD12}" dt="2023-09-13T13:12:53.891" v="23"/>
          <ac:spMkLst>
            <pc:docMk/>
            <pc:sldMk cId="3674894164" sldId="258"/>
            <ac:spMk id="71" creationId="{D15D28E0-5288-1F15-78FF-0381024D64B5}"/>
          </ac:spMkLst>
        </pc:spChg>
        <pc:spChg chg="add mod">
          <ac:chgData name="Rai, Sudhanshu" userId="45918ab6-5a10-4fd9-922d-e4ceb1769adb" providerId="ADAL" clId="{FCC7BA39-BFB8-4178-B020-21C4D6BBBD12}" dt="2023-09-13T13:12:53.891" v="23"/>
          <ac:spMkLst>
            <pc:docMk/>
            <pc:sldMk cId="3674894164" sldId="258"/>
            <ac:spMk id="72" creationId="{F8DFC981-F1F9-9F1C-2F79-599F6FCBB8CD}"/>
          </ac:spMkLst>
        </pc:spChg>
        <pc:spChg chg="add mod">
          <ac:chgData name="Rai, Sudhanshu" userId="45918ab6-5a10-4fd9-922d-e4ceb1769adb" providerId="ADAL" clId="{FCC7BA39-BFB8-4178-B020-21C4D6BBBD12}" dt="2023-09-13T13:12:53.891" v="23"/>
          <ac:spMkLst>
            <pc:docMk/>
            <pc:sldMk cId="3674894164" sldId="258"/>
            <ac:spMk id="74" creationId="{CB407987-93E6-EDE3-FB84-615691FC13C5}"/>
          </ac:spMkLst>
        </pc:spChg>
        <pc:spChg chg="add mod">
          <ac:chgData name="Rai, Sudhanshu" userId="45918ab6-5a10-4fd9-922d-e4ceb1769adb" providerId="ADAL" clId="{FCC7BA39-BFB8-4178-B020-21C4D6BBBD12}" dt="2023-09-13T13:12:53.891" v="23"/>
          <ac:spMkLst>
            <pc:docMk/>
            <pc:sldMk cId="3674894164" sldId="258"/>
            <ac:spMk id="75" creationId="{2158259A-9BDD-053D-FE89-37BFA6D610DA}"/>
          </ac:spMkLst>
        </pc:spChg>
        <pc:spChg chg="add mod">
          <ac:chgData name="Rai, Sudhanshu" userId="45918ab6-5a10-4fd9-922d-e4ceb1769adb" providerId="ADAL" clId="{FCC7BA39-BFB8-4178-B020-21C4D6BBBD12}" dt="2023-09-13T13:12:53.891" v="23"/>
          <ac:spMkLst>
            <pc:docMk/>
            <pc:sldMk cId="3674894164" sldId="258"/>
            <ac:spMk id="80" creationId="{BF41A9C1-8C60-1647-559A-FD3D4EB9926B}"/>
          </ac:spMkLst>
        </pc:spChg>
        <pc:spChg chg="add mod">
          <ac:chgData name="Rai, Sudhanshu" userId="45918ab6-5a10-4fd9-922d-e4ceb1769adb" providerId="ADAL" clId="{FCC7BA39-BFB8-4178-B020-21C4D6BBBD12}" dt="2023-09-13T13:12:53.891" v="23"/>
          <ac:spMkLst>
            <pc:docMk/>
            <pc:sldMk cId="3674894164" sldId="258"/>
            <ac:spMk id="81" creationId="{7223DB8C-6CA1-0EC1-7043-F7DAF329E376}"/>
          </ac:spMkLst>
        </pc:spChg>
        <pc:spChg chg="add mod">
          <ac:chgData name="Rai, Sudhanshu" userId="45918ab6-5a10-4fd9-922d-e4ceb1769adb" providerId="ADAL" clId="{FCC7BA39-BFB8-4178-B020-21C4D6BBBD12}" dt="2023-09-13T13:12:53.891" v="23"/>
          <ac:spMkLst>
            <pc:docMk/>
            <pc:sldMk cId="3674894164" sldId="258"/>
            <ac:spMk id="82" creationId="{B5B1115F-F345-B620-C36D-BB29C2087AE4}"/>
          </ac:spMkLst>
        </pc:spChg>
        <pc:spChg chg="add mod">
          <ac:chgData name="Rai, Sudhanshu" userId="45918ab6-5a10-4fd9-922d-e4ceb1769adb" providerId="ADAL" clId="{FCC7BA39-BFB8-4178-B020-21C4D6BBBD12}" dt="2023-09-13T13:12:53.891" v="23"/>
          <ac:spMkLst>
            <pc:docMk/>
            <pc:sldMk cId="3674894164" sldId="258"/>
            <ac:spMk id="84" creationId="{6347E92C-E796-51B0-BCA3-0F54F7A85CAB}"/>
          </ac:spMkLst>
        </pc:spChg>
        <pc:grpChg chg="add mod">
          <ac:chgData name="Rai, Sudhanshu" userId="45918ab6-5a10-4fd9-922d-e4ceb1769adb" providerId="ADAL" clId="{FCC7BA39-BFB8-4178-B020-21C4D6BBBD12}" dt="2023-09-13T13:12:53.891" v="23"/>
          <ac:grpSpMkLst>
            <pc:docMk/>
            <pc:sldMk cId="3674894164" sldId="258"/>
            <ac:grpSpMk id="3" creationId="{5203ABEA-6EA2-0D3C-D6DE-B6C0E5D4C52E}"/>
          </ac:grpSpMkLst>
        </pc:grpChg>
        <pc:grpChg chg="add mod">
          <ac:chgData name="Rai, Sudhanshu" userId="45918ab6-5a10-4fd9-922d-e4ceb1769adb" providerId="ADAL" clId="{FCC7BA39-BFB8-4178-B020-21C4D6BBBD12}" dt="2023-09-13T13:12:53.891" v="23"/>
          <ac:grpSpMkLst>
            <pc:docMk/>
            <pc:sldMk cId="3674894164" sldId="258"/>
            <ac:grpSpMk id="6" creationId="{D473BD4E-490D-1BC4-6511-1697D16523BE}"/>
          </ac:grpSpMkLst>
        </pc:grpChg>
        <pc:grpChg chg="add mod">
          <ac:chgData name="Rai, Sudhanshu" userId="45918ab6-5a10-4fd9-922d-e4ceb1769adb" providerId="ADAL" clId="{FCC7BA39-BFB8-4178-B020-21C4D6BBBD12}" dt="2023-09-13T13:12:53.891" v="23"/>
          <ac:grpSpMkLst>
            <pc:docMk/>
            <pc:sldMk cId="3674894164" sldId="258"/>
            <ac:grpSpMk id="9" creationId="{74988714-535C-CCEB-34CA-41D8498281C6}"/>
          </ac:grpSpMkLst>
        </pc:grpChg>
        <pc:grpChg chg="add mod">
          <ac:chgData name="Rai, Sudhanshu" userId="45918ab6-5a10-4fd9-922d-e4ceb1769adb" providerId="ADAL" clId="{FCC7BA39-BFB8-4178-B020-21C4D6BBBD12}" dt="2023-09-13T13:12:53.891" v="23"/>
          <ac:grpSpMkLst>
            <pc:docMk/>
            <pc:sldMk cId="3674894164" sldId="258"/>
            <ac:grpSpMk id="45" creationId="{5F4F8421-8278-C8C5-B3F6-8FEFD9D88BF5}"/>
          </ac:grpSpMkLst>
        </pc:grpChg>
        <pc:graphicFrameChg chg="add mod">
          <ac:chgData name="Rai, Sudhanshu" userId="45918ab6-5a10-4fd9-922d-e4ceb1769adb" providerId="ADAL" clId="{FCC7BA39-BFB8-4178-B020-21C4D6BBBD12}" dt="2023-09-13T13:12:53.891" v="23"/>
          <ac:graphicFrameMkLst>
            <pc:docMk/>
            <pc:sldMk cId="3674894164" sldId="258"/>
            <ac:graphicFrameMk id="13" creationId="{585E9BBB-1AC2-661F-FB3F-F50E698BAA05}"/>
          </ac:graphicFrameMkLst>
        </pc:graphicFrameChg>
        <pc:cxnChg chg="add mod">
          <ac:chgData name="Rai, Sudhanshu" userId="45918ab6-5a10-4fd9-922d-e4ceb1769adb" providerId="ADAL" clId="{FCC7BA39-BFB8-4178-B020-21C4D6BBBD12}" dt="2023-09-13T13:12:53.891" v="23"/>
          <ac:cxnSpMkLst>
            <pc:docMk/>
            <pc:sldMk cId="3674894164" sldId="258"/>
            <ac:cxnSpMk id="16" creationId="{8FBFB6A8-8786-3E60-8D98-2096DFA1045A}"/>
          </ac:cxnSpMkLst>
        </pc:cxnChg>
        <pc:cxnChg chg="add mod">
          <ac:chgData name="Rai, Sudhanshu" userId="45918ab6-5a10-4fd9-922d-e4ceb1769adb" providerId="ADAL" clId="{FCC7BA39-BFB8-4178-B020-21C4D6BBBD12}" dt="2023-09-13T13:12:53.891" v="23"/>
          <ac:cxnSpMkLst>
            <pc:docMk/>
            <pc:sldMk cId="3674894164" sldId="258"/>
            <ac:cxnSpMk id="17" creationId="{CD2442CD-FAFC-A11C-E5DE-5346E7FF06A0}"/>
          </ac:cxnSpMkLst>
        </pc:cxnChg>
        <pc:cxnChg chg="add mod">
          <ac:chgData name="Rai, Sudhanshu" userId="45918ab6-5a10-4fd9-922d-e4ceb1769adb" providerId="ADAL" clId="{FCC7BA39-BFB8-4178-B020-21C4D6BBBD12}" dt="2023-09-13T13:12:53.891" v="23"/>
          <ac:cxnSpMkLst>
            <pc:docMk/>
            <pc:sldMk cId="3674894164" sldId="258"/>
            <ac:cxnSpMk id="18" creationId="{1967EFE3-2C22-309B-5C64-C339DCBE1632}"/>
          </ac:cxnSpMkLst>
        </pc:cxnChg>
        <pc:cxnChg chg="add mod">
          <ac:chgData name="Rai, Sudhanshu" userId="45918ab6-5a10-4fd9-922d-e4ceb1769adb" providerId="ADAL" clId="{FCC7BA39-BFB8-4178-B020-21C4D6BBBD12}" dt="2023-09-13T13:12:53.891" v="23"/>
          <ac:cxnSpMkLst>
            <pc:docMk/>
            <pc:sldMk cId="3674894164" sldId="258"/>
            <ac:cxnSpMk id="19" creationId="{850341F2-8C77-60A3-E8F6-37CBDC79ADDF}"/>
          </ac:cxnSpMkLst>
        </pc:cxnChg>
        <pc:cxnChg chg="add mod">
          <ac:chgData name="Rai, Sudhanshu" userId="45918ab6-5a10-4fd9-922d-e4ceb1769adb" providerId="ADAL" clId="{FCC7BA39-BFB8-4178-B020-21C4D6BBBD12}" dt="2023-09-13T13:12:53.891" v="23"/>
          <ac:cxnSpMkLst>
            <pc:docMk/>
            <pc:sldMk cId="3674894164" sldId="258"/>
            <ac:cxnSpMk id="23" creationId="{B89D9B24-5355-6787-C182-D44AAF02416F}"/>
          </ac:cxnSpMkLst>
        </pc:cxnChg>
        <pc:cxnChg chg="add mod">
          <ac:chgData name="Rai, Sudhanshu" userId="45918ab6-5a10-4fd9-922d-e4ceb1769adb" providerId="ADAL" clId="{FCC7BA39-BFB8-4178-B020-21C4D6BBBD12}" dt="2023-09-13T13:12:53.891" v="23"/>
          <ac:cxnSpMkLst>
            <pc:docMk/>
            <pc:sldMk cId="3674894164" sldId="258"/>
            <ac:cxnSpMk id="24" creationId="{8D02149E-61E7-0A49-45F2-3A17C90A309A}"/>
          </ac:cxnSpMkLst>
        </pc:cxnChg>
        <pc:cxnChg chg="add mod">
          <ac:chgData name="Rai, Sudhanshu" userId="45918ab6-5a10-4fd9-922d-e4ceb1769adb" providerId="ADAL" clId="{FCC7BA39-BFB8-4178-B020-21C4D6BBBD12}" dt="2023-09-13T13:12:53.891" v="23"/>
          <ac:cxnSpMkLst>
            <pc:docMk/>
            <pc:sldMk cId="3674894164" sldId="258"/>
            <ac:cxnSpMk id="25" creationId="{D22E2902-CE0A-F94F-BE75-692B803B133E}"/>
          </ac:cxnSpMkLst>
        </pc:cxnChg>
        <pc:cxnChg chg="add mod">
          <ac:chgData name="Rai, Sudhanshu" userId="45918ab6-5a10-4fd9-922d-e4ceb1769adb" providerId="ADAL" clId="{FCC7BA39-BFB8-4178-B020-21C4D6BBBD12}" dt="2023-09-13T13:12:53.891" v="23"/>
          <ac:cxnSpMkLst>
            <pc:docMk/>
            <pc:sldMk cId="3674894164" sldId="258"/>
            <ac:cxnSpMk id="26" creationId="{5ED8FFA7-47AB-7FE0-F4EB-B6FD9E920A7E}"/>
          </ac:cxnSpMkLst>
        </pc:cxnChg>
        <pc:cxnChg chg="add mod">
          <ac:chgData name="Rai, Sudhanshu" userId="45918ab6-5a10-4fd9-922d-e4ceb1769adb" providerId="ADAL" clId="{FCC7BA39-BFB8-4178-B020-21C4D6BBBD12}" dt="2023-09-13T13:12:53.891" v="23"/>
          <ac:cxnSpMkLst>
            <pc:docMk/>
            <pc:sldMk cId="3674894164" sldId="258"/>
            <ac:cxnSpMk id="27" creationId="{C73B76C2-5996-702F-EACE-A085202555C1}"/>
          </ac:cxnSpMkLst>
        </pc:cxnChg>
        <pc:cxnChg chg="add mod">
          <ac:chgData name="Rai, Sudhanshu" userId="45918ab6-5a10-4fd9-922d-e4ceb1769adb" providerId="ADAL" clId="{FCC7BA39-BFB8-4178-B020-21C4D6BBBD12}" dt="2023-09-13T13:12:53.891" v="23"/>
          <ac:cxnSpMkLst>
            <pc:docMk/>
            <pc:sldMk cId="3674894164" sldId="258"/>
            <ac:cxnSpMk id="35" creationId="{D7894223-CB2C-3BCA-E62B-431A8DBBB119}"/>
          </ac:cxnSpMkLst>
        </pc:cxnChg>
        <pc:cxnChg chg="add mod">
          <ac:chgData name="Rai, Sudhanshu" userId="45918ab6-5a10-4fd9-922d-e4ceb1769adb" providerId="ADAL" clId="{FCC7BA39-BFB8-4178-B020-21C4D6BBBD12}" dt="2023-09-13T13:12:53.891" v="23"/>
          <ac:cxnSpMkLst>
            <pc:docMk/>
            <pc:sldMk cId="3674894164" sldId="258"/>
            <ac:cxnSpMk id="36" creationId="{09828EC8-8412-D39C-6E60-3FDAE3D548B1}"/>
          </ac:cxnSpMkLst>
        </pc:cxnChg>
        <pc:cxnChg chg="add mod">
          <ac:chgData name="Rai, Sudhanshu" userId="45918ab6-5a10-4fd9-922d-e4ceb1769adb" providerId="ADAL" clId="{FCC7BA39-BFB8-4178-B020-21C4D6BBBD12}" dt="2023-09-13T13:12:53.891" v="23"/>
          <ac:cxnSpMkLst>
            <pc:docMk/>
            <pc:sldMk cId="3674894164" sldId="258"/>
            <ac:cxnSpMk id="42" creationId="{BDC36EE0-3395-70B6-4854-C05C3FC65D2C}"/>
          </ac:cxnSpMkLst>
        </pc:cxnChg>
        <pc:cxnChg chg="add mod">
          <ac:chgData name="Rai, Sudhanshu" userId="45918ab6-5a10-4fd9-922d-e4ceb1769adb" providerId="ADAL" clId="{FCC7BA39-BFB8-4178-B020-21C4D6BBBD12}" dt="2023-09-13T13:12:53.891" v="23"/>
          <ac:cxnSpMkLst>
            <pc:docMk/>
            <pc:sldMk cId="3674894164" sldId="258"/>
            <ac:cxnSpMk id="43" creationId="{5AF2BB42-F1B4-0D4D-4DFE-23F1D71085E1}"/>
          </ac:cxnSpMkLst>
        </pc:cxnChg>
        <pc:cxnChg chg="mod">
          <ac:chgData name="Rai, Sudhanshu" userId="45918ab6-5a10-4fd9-922d-e4ceb1769adb" providerId="ADAL" clId="{FCC7BA39-BFB8-4178-B020-21C4D6BBBD12}" dt="2023-09-13T13:12:53.891" v="23"/>
          <ac:cxnSpMkLst>
            <pc:docMk/>
            <pc:sldMk cId="3674894164" sldId="258"/>
            <ac:cxnSpMk id="46" creationId="{0DB2F441-093A-2EE5-2197-C60DE9176F84}"/>
          </ac:cxnSpMkLst>
        </pc:cxnChg>
        <pc:cxnChg chg="add mod">
          <ac:chgData name="Rai, Sudhanshu" userId="45918ab6-5a10-4fd9-922d-e4ceb1769adb" providerId="ADAL" clId="{FCC7BA39-BFB8-4178-B020-21C4D6BBBD12}" dt="2023-09-13T13:12:53.891" v="23"/>
          <ac:cxnSpMkLst>
            <pc:docMk/>
            <pc:sldMk cId="3674894164" sldId="258"/>
            <ac:cxnSpMk id="48" creationId="{05E2BB79-9C26-E7B3-61F5-2695E80BD565}"/>
          </ac:cxnSpMkLst>
        </pc:cxnChg>
        <pc:cxnChg chg="add mod">
          <ac:chgData name="Rai, Sudhanshu" userId="45918ab6-5a10-4fd9-922d-e4ceb1769adb" providerId="ADAL" clId="{FCC7BA39-BFB8-4178-B020-21C4D6BBBD12}" dt="2023-09-13T13:12:53.891" v="23"/>
          <ac:cxnSpMkLst>
            <pc:docMk/>
            <pc:sldMk cId="3674894164" sldId="258"/>
            <ac:cxnSpMk id="52" creationId="{CB2B232E-F0B6-33FE-B338-2A7F36A9855C}"/>
          </ac:cxnSpMkLst>
        </pc:cxnChg>
        <pc:cxnChg chg="add mod">
          <ac:chgData name="Rai, Sudhanshu" userId="45918ab6-5a10-4fd9-922d-e4ceb1769adb" providerId="ADAL" clId="{FCC7BA39-BFB8-4178-B020-21C4D6BBBD12}" dt="2023-09-13T13:12:53.891" v="23"/>
          <ac:cxnSpMkLst>
            <pc:docMk/>
            <pc:sldMk cId="3674894164" sldId="258"/>
            <ac:cxnSpMk id="54" creationId="{1F09C0C1-3EA5-32B5-305F-B981C0AD88C7}"/>
          </ac:cxnSpMkLst>
        </pc:cxnChg>
        <pc:cxnChg chg="add mod">
          <ac:chgData name="Rai, Sudhanshu" userId="45918ab6-5a10-4fd9-922d-e4ceb1769adb" providerId="ADAL" clId="{FCC7BA39-BFB8-4178-B020-21C4D6BBBD12}" dt="2023-09-13T13:12:53.891" v="23"/>
          <ac:cxnSpMkLst>
            <pc:docMk/>
            <pc:sldMk cId="3674894164" sldId="258"/>
            <ac:cxnSpMk id="55" creationId="{F941BDEB-166D-D2FB-57DA-A4B95D66C748}"/>
          </ac:cxnSpMkLst>
        </pc:cxnChg>
        <pc:cxnChg chg="add mod">
          <ac:chgData name="Rai, Sudhanshu" userId="45918ab6-5a10-4fd9-922d-e4ceb1769adb" providerId="ADAL" clId="{FCC7BA39-BFB8-4178-B020-21C4D6BBBD12}" dt="2023-09-13T13:12:53.891" v="23"/>
          <ac:cxnSpMkLst>
            <pc:docMk/>
            <pc:sldMk cId="3674894164" sldId="258"/>
            <ac:cxnSpMk id="58" creationId="{B2CC01F0-B6D3-3F96-325D-9F98779809B2}"/>
          </ac:cxnSpMkLst>
        </pc:cxnChg>
        <pc:cxnChg chg="add mod">
          <ac:chgData name="Rai, Sudhanshu" userId="45918ab6-5a10-4fd9-922d-e4ceb1769adb" providerId="ADAL" clId="{FCC7BA39-BFB8-4178-B020-21C4D6BBBD12}" dt="2023-09-13T13:12:53.891" v="23"/>
          <ac:cxnSpMkLst>
            <pc:docMk/>
            <pc:sldMk cId="3674894164" sldId="258"/>
            <ac:cxnSpMk id="63" creationId="{244E2D7B-DCD6-6CDA-BDDA-DF5C8F5BD949}"/>
          </ac:cxnSpMkLst>
        </pc:cxnChg>
        <pc:cxnChg chg="add mod">
          <ac:chgData name="Rai, Sudhanshu" userId="45918ab6-5a10-4fd9-922d-e4ceb1769adb" providerId="ADAL" clId="{FCC7BA39-BFB8-4178-B020-21C4D6BBBD12}" dt="2023-09-13T13:12:53.891" v="23"/>
          <ac:cxnSpMkLst>
            <pc:docMk/>
            <pc:sldMk cId="3674894164" sldId="258"/>
            <ac:cxnSpMk id="68" creationId="{676FD8E0-8509-97ED-838F-6FAF94FEC354}"/>
          </ac:cxnSpMkLst>
        </pc:cxnChg>
        <pc:cxnChg chg="add mod">
          <ac:chgData name="Rai, Sudhanshu" userId="45918ab6-5a10-4fd9-922d-e4ceb1769adb" providerId="ADAL" clId="{FCC7BA39-BFB8-4178-B020-21C4D6BBBD12}" dt="2023-09-13T13:12:53.891" v="23"/>
          <ac:cxnSpMkLst>
            <pc:docMk/>
            <pc:sldMk cId="3674894164" sldId="258"/>
            <ac:cxnSpMk id="73" creationId="{24F62D52-3D07-6317-F527-DDC5D6766E75}"/>
          </ac:cxnSpMkLst>
        </pc:cxnChg>
        <pc:cxnChg chg="add mod">
          <ac:chgData name="Rai, Sudhanshu" userId="45918ab6-5a10-4fd9-922d-e4ceb1769adb" providerId="ADAL" clId="{FCC7BA39-BFB8-4178-B020-21C4D6BBBD12}" dt="2023-09-13T13:12:53.891" v="23"/>
          <ac:cxnSpMkLst>
            <pc:docMk/>
            <pc:sldMk cId="3674894164" sldId="258"/>
            <ac:cxnSpMk id="76" creationId="{66718848-9A57-D51B-1937-3E10ED5CA11E}"/>
          </ac:cxnSpMkLst>
        </pc:cxnChg>
        <pc:cxnChg chg="add mod">
          <ac:chgData name="Rai, Sudhanshu" userId="45918ab6-5a10-4fd9-922d-e4ceb1769adb" providerId="ADAL" clId="{FCC7BA39-BFB8-4178-B020-21C4D6BBBD12}" dt="2023-09-13T13:12:53.891" v="23"/>
          <ac:cxnSpMkLst>
            <pc:docMk/>
            <pc:sldMk cId="3674894164" sldId="258"/>
            <ac:cxnSpMk id="77" creationId="{9F7EB579-31FC-0447-4480-3BA6A1B5C7CF}"/>
          </ac:cxnSpMkLst>
        </pc:cxnChg>
        <pc:cxnChg chg="add mod">
          <ac:chgData name="Rai, Sudhanshu" userId="45918ab6-5a10-4fd9-922d-e4ceb1769adb" providerId="ADAL" clId="{FCC7BA39-BFB8-4178-B020-21C4D6BBBD12}" dt="2023-09-13T13:12:53.891" v="23"/>
          <ac:cxnSpMkLst>
            <pc:docMk/>
            <pc:sldMk cId="3674894164" sldId="258"/>
            <ac:cxnSpMk id="78" creationId="{966D9638-C2B2-9B32-B4E6-5AA2A5586B30}"/>
          </ac:cxnSpMkLst>
        </pc:cxnChg>
        <pc:cxnChg chg="add mod">
          <ac:chgData name="Rai, Sudhanshu" userId="45918ab6-5a10-4fd9-922d-e4ceb1769adb" providerId="ADAL" clId="{FCC7BA39-BFB8-4178-B020-21C4D6BBBD12}" dt="2023-09-13T13:12:53.891" v="23"/>
          <ac:cxnSpMkLst>
            <pc:docMk/>
            <pc:sldMk cId="3674894164" sldId="258"/>
            <ac:cxnSpMk id="79" creationId="{253F92B2-D82D-3F54-4754-E90630E98641}"/>
          </ac:cxnSpMkLst>
        </pc:cxnChg>
        <pc:cxnChg chg="add mod">
          <ac:chgData name="Rai, Sudhanshu" userId="45918ab6-5a10-4fd9-922d-e4ceb1769adb" providerId="ADAL" clId="{FCC7BA39-BFB8-4178-B020-21C4D6BBBD12}" dt="2023-09-13T13:12:53.891" v="23"/>
          <ac:cxnSpMkLst>
            <pc:docMk/>
            <pc:sldMk cId="3674894164" sldId="258"/>
            <ac:cxnSpMk id="83" creationId="{9BD8045F-EF6B-D638-C646-CAFD61429068}"/>
          </ac:cxnSpMkLst>
        </pc:cxnChg>
      </pc:sldChg>
      <pc:sldChg chg="addSp delSp modSp add del mod">
        <pc:chgData name="Rai, Sudhanshu" userId="45918ab6-5a10-4fd9-922d-e4ceb1769adb" providerId="ADAL" clId="{FCC7BA39-BFB8-4178-B020-21C4D6BBBD12}" dt="2023-09-13T13:12:57.814" v="24" actId="47"/>
        <pc:sldMkLst>
          <pc:docMk/>
          <pc:sldMk cId="787523352" sldId="259"/>
        </pc:sldMkLst>
        <pc:spChg chg="del">
          <ac:chgData name="Rai, Sudhanshu" userId="45918ab6-5a10-4fd9-922d-e4ceb1769adb" providerId="ADAL" clId="{FCC7BA39-BFB8-4178-B020-21C4D6BBBD12}" dt="2023-09-13T13:12:51.699" v="22" actId="21"/>
          <ac:spMkLst>
            <pc:docMk/>
            <pc:sldMk cId="787523352" sldId="259"/>
            <ac:spMk id="2" creationId="{4B143D50-F200-4509-9DDF-B5B5F17BBDB1}"/>
          </ac:spMkLst>
        </pc:spChg>
        <pc:spChg chg="del mod">
          <ac:chgData name="Rai, Sudhanshu" userId="45918ab6-5a10-4fd9-922d-e4ceb1769adb" providerId="ADAL" clId="{FCC7BA39-BFB8-4178-B020-21C4D6BBBD12}" dt="2023-09-13T13:12:51.699" v="22" actId="21"/>
          <ac:spMkLst>
            <pc:docMk/>
            <pc:sldMk cId="787523352" sldId="259"/>
            <ac:spMk id="3" creationId="{41263F8D-A73A-485E-958A-7AB1C285E0B6}"/>
          </ac:spMkLst>
        </pc:spChg>
        <pc:spChg chg="del mod">
          <ac:chgData name="Rai, Sudhanshu" userId="45918ab6-5a10-4fd9-922d-e4ceb1769adb" providerId="ADAL" clId="{FCC7BA39-BFB8-4178-B020-21C4D6BBBD12}" dt="2023-09-13T13:12:51.699" v="22" actId="21"/>
          <ac:spMkLst>
            <pc:docMk/>
            <pc:sldMk cId="787523352" sldId="259"/>
            <ac:spMk id="4" creationId="{78F6CDCE-BCC3-4499-8A2A-266CEB816284}"/>
          </ac:spMkLst>
        </pc:spChg>
        <pc:spChg chg="add mod">
          <ac:chgData name="Rai, Sudhanshu" userId="45918ab6-5a10-4fd9-922d-e4ceb1769adb" providerId="ADAL" clId="{FCC7BA39-BFB8-4178-B020-21C4D6BBBD12}" dt="2023-09-13T13:12:51.699" v="22" actId="21"/>
          <ac:spMkLst>
            <pc:docMk/>
            <pc:sldMk cId="787523352" sldId="259"/>
            <ac:spMk id="6" creationId="{F43DBDA1-F4C3-8F11-68B5-008DC520CE47}"/>
          </ac:spMkLst>
        </pc:spChg>
        <pc:spChg chg="del">
          <ac:chgData name="Rai, Sudhanshu" userId="45918ab6-5a10-4fd9-922d-e4ceb1769adb" providerId="ADAL" clId="{FCC7BA39-BFB8-4178-B020-21C4D6BBBD12}" dt="2023-09-13T13:12:51.699" v="22" actId="21"/>
          <ac:spMkLst>
            <pc:docMk/>
            <pc:sldMk cId="787523352" sldId="259"/>
            <ac:spMk id="77" creationId="{572FB9DC-1E9E-4FF3-8051-0DDB503D9329}"/>
          </ac:spMkLst>
        </pc:spChg>
        <pc:spChg chg="del">
          <ac:chgData name="Rai, Sudhanshu" userId="45918ab6-5a10-4fd9-922d-e4ceb1769adb" providerId="ADAL" clId="{FCC7BA39-BFB8-4178-B020-21C4D6BBBD12}" dt="2023-09-13T13:12:51.699" v="22" actId="21"/>
          <ac:spMkLst>
            <pc:docMk/>
            <pc:sldMk cId="787523352" sldId="259"/>
            <ac:spMk id="84" creationId="{6589D966-5DE8-4A1D-BD70-5CF88D4412BF}"/>
          </ac:spMkLst>
        </pc:spChg>
        <pc:spChg chg="del">
          <ac:chgData name="Rai, Sudhanshu" userId="45918ab6-5a10-4fd9-922d-e4ceb1769adb" providerId="ADAL" clId="{FCC7BA39-BFB8-4178-B020-21C4D6BBBD12}" dt="2023-09-13T13:12:51.699" v="22" actId="21"/>
          <ac:spMkLst>
            <pc:docMk/>
            <pc:sldMk cId="787523352" sldId="259"/>
            <ac:spMk id="85" creationId="{F54D37E7-4074-4364-8C38-4474E7694793}"/>
          </ac:spMkLst>
        </pc:spChg>
        <pc:spChg chg="del">
          <ac:chgData name="Rai, Sudhanshu" userId="45918ab6-5a10-4fd9-922d-e4ceb1769adb" providerId="ADAL" clId="{FCC7BA39-BFB8-4178-B020-21C4D6BBBD12}" dt="2023-09-13T13:12:51.699" v="22" actId="21"/>
          <ac:spMkLst>
            <pc:docMk/>
            <pc:sldMk cId="787523352" sldId="259"/>
            <ac:spMk id="87" creationId="{9F3B4E7C-800B-4303-BC46-CA1E069F6B74}"/>
          </ac:spMkLst>
        </pc:spChg>
        <pc:spChg chg="del">
          <ac:chgData name="Rai, Sudhanshu" userId="45918ab6-5a10-4fd9-922d-e4ceb1769adb" providerId="ADAL" clId="{FCC7BA39-BFB8-4178-B020-21C4D6BBBD12}" dt="2023-09-13T13:12:51.699" v="22" actId="21"/>
          <ac:spMkLst>
            <pc:docMk/>
            <pc:sldMk cId="787523352" sldId="259"/>
            <ac:spMk id="231" creationId="{DAB7ED9C-1380-4174-876E-27871E718737}"/>
          </ac:spMkLst>
        </pc:spChg>
        <pc:spChg chg="del">
          <ac:chgData name="Rai, Sudhanshu" userId="45918ab6-5a10-4fd9-922d-e4ceb1769adb" providerId="ADAL" clId="{FCC7BA39-BFB8-4178-B020-21C4D6BBBD12}" dt="2023-09-13T13:12:51.699" v="22" actId="21"/>
          <ac:spMkLst>
            <pc:docMk/>
            <pc:sldMk cId="787523352" sldId="259"/>
            <ac:spMk id="232" creationId="{B61608FC-2BB2-4EB0-B11C-DB104C983C7F}"/>
          </ac:spMkLst>
        </pc:spChg>
        <pc:spChg chg="del">
          <ac:chgData name="Rai, Sudhanshu" userId="45918ab6-5a10-4fd9-922d-e4ceb1769adb" providerId="ADAL" clId="{FCC7BA39-BFB8-4178-B020-21C4D6BBBD12}" dt="2023-09-13T13:12:51.699" v="22" actId="21"/>
          <ac:spMkLst>
            <pc:docMk/>
            <pc:sldMk cId="787523352" sldId="259"/>
            <ac:spMk id="237" creationId="{F5C5A591-2BC4-404F-90C1-D210F1C03C5A}"/>
          </ac:spMkLst>
        </pc:spChg>
        <pc:spChg chg="del">
          <ac:chgData name="Rai, Sudhanshu" userId="45918ab6-5a10-4fd9-922d-e4ceb1769adb" providerId="ADAL" clId="{FCC7BA39-BFB8-4178-B020-21C4D6BBBD12}" dt="2023-09-13T13:12:51.699" v="22" actId="21"/>
          <ac:spMkLst>
            <pc:docMk/>
            <pc:sldMk cId="787523352" sldId="259"/>
            <ac:spMk id="238" creationId="{E2672DFF-03C3-4A37-AD1F-7411683171DC}"/>
          </ac:spMkLst>
        </pc:spChg>
        <pc:spChg chg="del">
          <ac:chgData name="Rai, Sudhanshu" userId="45918ab6-5a10-4fd9-922d-e4ceb1769adb" providerId="ADAL" clId="{FCC7BA39-BFB8-4178-B020-21C4D6BBBD12}" dt="2023-09-13T13:12:51.699" v="22" actId="21"/>
          <ac:spMkLst>
            <pc:docMk/>
            <pc:sldMk cId="787523352" sldId="259"/>
            <ac:spMk id="239" creationId="{2A725118-85BE-4F97-805A-3FAC0B6FB6CC}"/>
          </ac:spMkLst>
        </pc:spChg>
        <pc:spChg chg="del">
          <ac:chgData name="Rai, Sudhanshu" userId="45918ab6-5a10-4fd9-922d-e4ceb1769adb" providerId="ADAL" clId="{FCC7BA39-BFB8-4178-B020-21C4D6BBBD12}" dt="2023-09-13T13:12:51.699" v="22" actId="21"/>
          <ac:spMkLst>
            <pc:docMk/>
            <pc:sldMk cId="787523352" sldId="259"/>
            <ac:spMk id="252" creationId="{825FD3B0-C703-47FD-B71B-6B0A50CC3DD3}"/>
          </ac:spMkLst>
        </pc:spChg>
        <pc:spChg chg="del">
          <ac:chgData name="Rai, Sudhanshu" userId="45918ab6-5a10-4fd9-922d-e4ceb1769adb" providerId="ADAL" clId="{FCC7BA39-BFB8-4178-B020-21C4D6BBBD12}" dt="2023-09-13T13:12:51.699" v="22" actId="21"/>
          <ac:spMkLst>
            <pc:docMk/>
            <pc:sldMk cId="787523352" sldId="259"/>
            <ac:spMk id="253" creationId="{48596B8A-E3AC-440F-8FB3-9B50DE2F44D2}"/>
          </ac:spMkLst>
        </pc:spChg>
        <pc:spChg chg="del">
          <ac:chgData name="Rai, Sudhanshu" userId="45918ab6-5a10-4fd9-922d-e4ceb1769adb" providerId="ADAL" clId="{FCC7BA39-BFB8-4178-B020-21C4D6BBBD12}" dt="2023-09-13T13:12:51.699" v="22" actId="21"/>
          <ac:spMkLst>
            <pc:docMk/>
            <pc:sldMk cId="787523352" sldId="259"/>
            <ac:spMk id="254" creationId="{D545DFD2-C854-4619-ACD1-B90FE616DBDF}"/>
          </ac:spMkLst>
        </pc:spChg>
        <pc:spChg chg="del">
          <ac:chgData name="Rai, Sudhanshu" userId="45918ab6-5a10-4fd9-922d-e4ceb1769adb" providerId="ADAL" clId="{FCC7BA39-BFB8-4178-B020-21C4D6BBBD12}" dt="2023-09-13T13:12:51.699" v="22" actId="21"/>
          <ac:spMkLst>
            <pc:docMk/>
            <pc:sldMk cId="787523352" sldId="259"/>
            <ac:spMk id="255" creationId="{BB2EFD70-0001-4373-AA94-21D708318E61}"/>
          </ac:spMkLst>
        </pc:spChg>
        <pc:spChg chg="del">
          <ac:chgData name="Rai, Sudhanshu" userId="45918ab6-5a10-4fd9-922d-e4ceb1769adb" providerId="ADAL" clId="{FCC7BA39-BFB8-4178-B020-21C4D6BBBD12}" dt="2023-09-13T13:12:51.699" v="22" actId="21"/>
          <ac:spMkLst>
            <pc:docMk/>
            <pc:sldMk cId="787523352" sldId="259"/>
            <ac:spMk id="256" creationId="{2C8D1E79-38EA-4C6B-BAAE-E7B9EFE61887}"/>
          </ac:spMkLst>
        </pc:spChg>
        <pc:spChg chg="del">
          <ac:chgData name="Rai, Sudhanshu" userId="45918ab6-5a10-4fd9-922d-e4ceb1769adb" providerId="ADAL" clId="{FCC7BA39-BFB8-4178-B020-21C4D6BBBD12}" dt="2023-09-13T13:12:51.699" v="22" actId="21"/>
          <ac:spMkLst>
            <pc:docMk/>
            <pc:sldMk cId="787523352" sldId="259"/>
            <ac:spMk id="257" creationId="{CA5B9063-2F28-4CB7-BA9C-FC4B519E4A34}"/>
          </ac:spMkLst>
        </pc:spChg>
        <pc:spChg chg="del">
          <ac:chgData name="Rai, Sudhanshu" userId="45918ab6-5a10-4fd9-922d-e4ceb1769adb" providerId="ADAL" clId="{FCC7BA39-BFB8-4178-B020-21C4D6BBBD12}" dt="2023-09-13T13:12:51.699" v="22" actId="21"/>
          <ac:spMkLst>
            <pc:docMk/>
            <pc:sldMk cId="787523352" sldId="259"/>
            <ac:spMk id="259" creationId="{6ABE491B-DF37-4526-B64C-6EAFF224257E}"/>
          </ac:spMkLst>
        </pc:spChg>
        <pc:spChg chg="del">
          <ac:chgData name="Rai, Sudhanshu" userId="45918ab6-5a10-4fd9-922d-e4ceb1769adb" providerId="ADAL" clId="{FCC7BA39-BFB8-4178-B020-21C4D6BBBD12}" dt="2023-09-13T13:12:51.699" v="22" actId="21"/>
          <ac:spMkLst>
            <pc:docMk/>
            <pc:sldMk cId="787523352" sldId="259"/>
            <ac:spMk id="262" creationId="{EEDFA48E-C1AD-4FA6-9249-13283E020084}"/>
          </ac:spMkLst>
        </pc:spChg>
        <pc:spChg chg="del">
          <ac:chgData name="Rai, Sudhanshu" userId="45918ab6-5a10-4fd9-922d-e4ceb1769adb" providerId="ADAL" clId="{FCC7BA39-BFB8-4178-B020-21C4D6BBBD12}" dt="2023-09-13T13:12:51.699" v="22" actId="21"/>
          <ac:spMkLst>
            <pc:docMk/>
            <pc:sldMk cId="787523352" sldId="259"/>
            <ac:spMk id="263" creationId="{FAD7698D-FAD5-4E51-928E-B2EDB67CFE48}"/>
          </ac:spMkLst>
        </pc:spChg>
        <pc:spChg chg="del">
          <ac:chgData name="Rai, Sudhanshu" userId="45918ab6-5a10-4fd9-922d-e4ceb1769adb" providerId="ADAL" clId="{FCC7BA39-BFB8-4178-B020-21C4D6BBBD12}" dt="2023-09-13T13:12:51.699" v="22" actId="21"/>
          <ac:spMkLst>
            <pc:docMk/>
            <pc:sldMk cId="787523352" sldId="259"/>
            <ac:spMk id="264" creationId="{21FDE376-41DB-45DF-B373-FEE4AEED2191}"/>
          </ac:spMkLst>
        </pc:spChg>
        <pc:spChg chg="del">
          <ac:chgData name="Rai, Sudhanshu" userId="45918ab6-5a10-4fd9-922d-e4ceb1769adb" providerId="ADAL" clId="{FCC7BA39-BFB8-4178-B020-21C4D6BBBD12}" dt="2023-09-13T13:12:51.699" v="22" actId="21"/>
          <ac:spMkLst>
            <pc:docMk/>
            <pc:sldMk cId="787523352" sldId="259"/>
            <ac:spMk id="268" creationId="{AF1B944E-9E57-41BA-A56E-26B63A09F5AD}"/>
          </ac:spMkLst>
        </pc:spChg>
        <pc:spChg chg="del">
          <ac:chgData name="Rai, Sudhanshu" userId="45918ab6-5a10-4fd9-922d-e4ceb1769adb" providerId="ADAL" clId="{FCC7BA39-BFB8-4178-B020-21C4D6BBBD12}" dt="2023-09-13T13:12:51.699" v="22" actId="21"/>
          <ac:spMkLst>
            <pc:docMk/>
            <pc:sldMk cId="787523352" sldId="259"/>
            <ac:spMk id="310" creationId="{ADE0116F-C97E-4D89-B4EF-1D12D858BD5E}"/>
          </ac:spMkLst>
        </pc:spChg>
        <pc:spChg chg="del">
          <ac:chgData name="Rai, Sudhanshu" userId="45918ab6-5a10-4fd9-922d-e4ceb1769adb" providerId="ADAL" clId="{FCC7BA39-BFB8-4178-B020-21C4D6BBBD12}" dt="2023-09-13T13:12:51.699" v="22" actId="21"/>
          <ac:spMkLst>
            <pc:docMk/>
            <pc:sldMk cId="787523352" sldId="259"/>
            <ac:spMk id="339" creationId="{FAEF686F-6EA7-4CB4-B4DB-B249CC69630B}"/>
          </ac:spMkLst>
        </pc:spChg>
        <pc:spChg chg="del">
          <ac:chgData name="Rai, Sudhanshu" userId="45918ab6-5a10-4fd9-922d-e4ceb1769adb" providerId="ADAL" clId="{FCC7BA39-BFB8-4178-B020-21C4D6BBBD12}" dt="2023-09-13T13:12:51.699" v="22" actId="21"/>
          <ac:spMkLst>
            <pc:docMk/>
            <pc:sldMk cId="787523352" sldId="259"/>
            <ac:spMk id="356" creationId="{AD6625AF-0CEC-4F21-BFE8-D543F7F62927}"/>
          </ac:spMkLst>
        </pc:spChg>
        <pc:spChg chg="del">
          <ac:chgData name="Rai, Sudhanshu" userId="45918ab6-5a10-4fd9-922d-e4ceb1769adb" providerId="ADAL" clId="{FCC7BA39-BFB8-4178-B020-21C4D6BBBD12}" dt="2023-09-13T13:12:51.699" v="22" actId="21"/>
          <ac:spMkLst>
            <pc:docMk/>
            <pc:sldMk cId="787523352" sldId="259"/>
            <ac:spMk id="360" creationId="{08614CFA-0BC0-4C8F-B944-745643E76E12}"/>
          </ac:spMkLst>
        </pc:spChg>
        <pc:spChg chg="del">
          <ac:chgData name="Rai, Sudhanshu" userId="45918ab6-5a10-4fd9-922d-e4ceb1769adb" providerId="ADAL" clId="{FCC7BA39-BFB8-4178-B020-21C4D6BBBD12}" dt="2023-09-13T13:12:51.699" v="22" actId="21"/>
          <ac:spMkLst>
            <pc:docMk/>
            <pc:sldMk cId="787523352" sldId="259"/>
            <ac:spMk id="361" creationId="{47160EA5-8494-401F-A68C-C3C9FFE9C565}"/>
          </ac:spMkLst>
        </pc:spChg>
        <pc:spChg chg="del">
          <ac:chgData name="Rai, Sudhanshu" userId="45918ab6-5a10-4fd9-922d-e4ceb1769adb" providerId="ADAL" clId="{FCC7BA39-BFB8-4178-B020-21C4D6BBBD12}" dt="2023-09-13T13:12:51.699" v="22" actId="21"/>
          <ac:spMkLst>
            <pc:docMk/>
            <pc:sldMk cId="787523352" sldId="259"/>
            <ac:spMk id="363" creationId="{87510D79-AABD-496B-89E7-985E945E89AD}"/>
          </ac:spMkLst>
        </pc:spChg>
        <pc:spChg chg="del">
          <ac:chgData name="Rai, Sudhanshu" userId="45918ab6-5a10-4fd9-922d-e4ceb1769adb" providerId="ADAL" clId="{FCC7BA39-BFB8-4178-B020-21C4D6BBBD12}" dt="2023-09-13T13:12:51.699" v="22" actId="21"/>
          <ac:spMkLst>
            <pc:docMk/>
            <pc:sldMk cId="787523352" sldId="259"/>
            <ac:spMk id="365" creationId="{A94F3271-AB3B-4221-A950-33E7A37442C2}"/>
          </ac:spMkLst>
        </pc:spChg>
        <pc:spChg chg="del">
          <ac:chgData name="Rai, Sudhanshu" userId="45918ab6-5a10-4fd9-922d-e4ceb1769adb" providerId="ADAL" clId="{FCC7BA39-BFB8-4178-B020-21C4D6BBBD12}" dt="2023-09-13T13:12:51.699" v="22" actId="21"/>
          <ac:spMkLst>
            <pc:docMk/>
            <pc:sldMk cId="787523352" sldId="259"/>
            <ac:spMk id="366" creationId="{49E2D7FF-0E33-414F-872D-81E089424476}"/>
          </ac:spMkLst>
        </pc:spChg>
        <pc:spChg chg="del">
          <ac:chgData name="Rai, Sudhanshu" userId="45918ab6-5a10-4fd9-922d-e4ceb1769adb" providerId="ADAL" clId="{FCC7BA39-BFB8-4178-B020-21C4D6BBBD12}" dt="2023-09-13T13:12:51.699" v="22" actId="21"/>
          <ac:spMkLst>
            <pc:docMk/>
            <pc:sldMk cId="787523352" sldId="259"/>
            <ac:spMk id="369" creationId="{3A246246-16DC-4556-A8F2-9EDB5DCC44B4}"/>
          </ac:spMkLst>
        </pc:spChg>
        <pc:spChg chg="del">
          <ac:chgData name="Rai, Sudhanshu" userId="45918ab6-5a10-4fd9-922d-e4ceb1769adb" providerId="ADAL" clId="{FCC7BA39-BFB8-4178-B020-21C4D6BBBD12}" dt="2023-09-13T13:12:51.699" v="22" actId="21"/>
          <ac:spMkLst>
            <pc:docMk/>
            <pc:sldMk cId="787523352" sldId="259"/>
            <ac:spMk id="370" creationId="{7388CD72-9141-4D2A-8119-4DDB52805898}"/>
          </ac:spMkLst>
        </pc:spChg>
        <pc:spChg chg="del">
          <ac:chgData name="Rai, Sudhanshu" userId="45918ab6-5a10-4fd9-922d-e4ceb1769adb" providerId="ADAL" clId="{FCC7BA39-BFB8-4178-B020-21C4D6BBBD12}" dt="2023-09-13T13:12:51.699" v="22" actId="21"/>
          <ac:spMkLst>
            <pc:docMk/>
            <pc:sldMk cId="787523352" sldId="259"/>
            <ac:spMk id="372" creationId="{4DC1130C-7BD0-4BAC-8161-A29F95754923}"/>
          </ac:spMkLst>
        </pc:spChg>
        <pc:spChg chg="del">
          <ac:chgData name="Rai, Sudhanshu" userId="45918ab6-5a10-4fd9-922d-e4ceb1769adb" providerId="ADAL" clId="{FCC7BA39-BFB8-4178-B020-21C4D6BBBD12}" dt="2023-09-13T13:12:51.699" v="22" actId="21"/>
          <ac:spMkLst>
            <pc:docMk/>
            <pc:sldMk cId="787523352" sldId="259"/>
            <ac:spMk id="373" creationId="{99A9F793-A062-4F0A-A0C7-8EFBCCE22A6B}"/>
          </ac:spMkLst>
        </pc:spChg>
        <pc:spChg chg="del">
          <ac:chgData name="Rai, Sudhanshu" userId="45918ab6-5a10-4fd9-922d-e4ceb1769adb" providerId="ADAL" clId="{FCC7BA39-BFB8-4178-B020-21C4D6BBBD12}" dt="2023-09-13T13:12:51.699" v="22" actId="21"/>
          <ac:spMkLst>
            <pc:docMk/>
            <pc:sldMk cId="787523352" sldId="259"/>
            <ac:spMk id="374" creationId="{0505128C-E967-49F9-9755-029F6028C267}"/>
          </ac:spMkLst>
        </pc:spChg>
        <pc:spChg chg="del">
          <ac:chgData name="Rai, Sudhanshu" userId="45918ab6-5a10-4fd9-922d-e4ceb1769adb" providerId="ADAL" clId="{FCC7BA39-BFB8-4178-B020-21C4D6BBBD12}" dt="2023-09-13T13:12:51.699" v="22" actId="21"/>
          <ac:spMkLst>
            <pc:docMk/>
            <pc:sldMk cId="787523352" sldId="259"/>
            <ac:spMk id="375" creationId="{2A72AECC-1295-40CD-A66E-D8714AB966C3}"/>
          </ac:spMkLst>
        </pc:spChg>
        <pc:spChg chg="del">
          <ac:chgData name="Rai, Sudhanshu" userId="45918ab6-5a10-4fd9-922d-e4ceb1769adb" providerId="ADAL" clId="{FCC7BA39-BFB8-4178-B020-21C4D6BBBD12}" dt="2023-09-13T13:12:51.699" v="22" actId="21"/>
          <ac:spMkLst>
            <pc:docMk/>
            <pc:sldMk cId="787523352" sldId="259"/>
            <ac:spMk id="377" creationId="{4905E9E4-A361-49C6-A0C8-A46B0BA42B45}"/>
          </ac:spMkLst>
        </pc:spChg>
        <pc:spChg chg="del">
          <ac:chgData name="Rai, Sudhanshu" userId="45918ab6-5a10-4fd9-922d-e4ceb1769adb" providerId="ADAL" clId="{FCC7BA39-BFB8-4178-B020-21C4D6BBBD12}" dt="2023-09-13T13:12:51.699" v="22" actId="21"/>
          <ac:spMkLst>
            <pc:docMk/>
            <pc:sldMk cId="787523352" sldId="259"/>
            <ac:spMk id="378" creationId="{26DE8290-BE11-4385-8D0E-57EA3049E790}"/>
          </ac:spMkLst>
        </pc:spChg>
        <pc:spChg chg="del">
          <ac:chgData name="Rai, Sudhanshu" userId="45918ab6-5a10-4fd9-922d-e4ceb1769adb" providerId="ADAL" clId="{FCC7BA39-BFB8-4178-B020-21C4D6BBBD12}" dt="2023-09-13T13:12:51.699" v="22" actId="21"/>
          <ac:spMkLst>
            <pc:docMk/>
            <pc:sldMk cId="787523352" sldId="259"/>
            <ac:spMk id="379" creationId="{4254BB4D-BC13-4BC4-8D3D-3E5D70FA71D1}"/>
          </ac:spMkLst>
        </pc:spChg>
        <pc:spChg chg="del">
          <ac:chgData name="Rai, Sudhanshu" userId="45918ab6-5a10-4fd9-922d-e4ceb1769adb" providerId="ADAL" clId="{FCC7BA39-BFB8-4178-B020-21C4D6BBBD12}" dt="2023-09-13T13:12:51.699" v="22" actId="21"/>
          <ac:spMkLst>
            <pc:docMk/>
            <pc:sldMk cId="787523352" sldId="259"/>
            <ac:spMk id="380" creationId="{8A42FA8E-723A-4298-AB5F-53F3B545F5F1}"/>
          </ac:spMkLst>
        </pc:spChg>
        <pc:spChg chg="del">
          <ac:chgData name="Rai, Sudhanshu" userId="45918ab6-5a10-4fd9-922d-e4ceb1769adb" providerId="ADAL" clId="{FCC7BA39-BFB8-4178-B020-21C4D6BBBD12}" dt="2023-09-13T13:12:51.699" v="22" actId="21"/>
          <ac:spMkLst>
            <pc:docMk/>
            <pc:sldMk cId="787523352" sldId="259"/>
            <ac:spMk id="383" creationId="{925D8118-3F28-4E1D-9146-2A854AC62D72}"/>
          </ac:spMkLst>
        </pc:spChg>
        <pc:spChg chg="del">
          <ac:chgData name="Rai, Sudhanshu" userId="45918ab6-5a10-4fd9-922d-e4ceb1769adb" providerId="ADAL" clId="{FCC7BA39-BFB8-4178-B020-21C4D6BBBD12}" dt="2023-09-13T13:12:51.699" v="22" actId="21"/>
          <ac:spMkLst>
            <pc:docMk/>
            <pc:sldMk cId="787523352" sldId="259"/>
            <ac:spMk id="384" creationId="{9F603D41-7E46-427E-B0C6-E74CA2840735}"/>
          </ac:spMkLst>
        </pc:spChg>
        <pc:spChg chg="del">
          <ac:chgData name="Rai, Sudhanshu" userId="45918ab6-5a10-4fd9-922d-e4ceb1769adb" providerId="ADAL" clId="{FCC7BA39-BFB8-4178-B020-21C4D6BBBD12}" dt="2023-09-13T13:12:51.699" v="22" actId="21"/>
          <ac:spMkLst>
            <pc:docMk/>
            <pc:sldMk cId="787523352" sldId="259"/>
            <ac:spMk id="385" creationId="{5EC7BFAA-50B9-43A4-B2D3-F6E52E20BD2F}"/>
          </ac:spMkLst>
        </pc:spChg>
        <pc:spChg chg="del">
          <ac:chgData name="Rai, Sudhanshu" userId="45918ab6-5a10-4fd9-922d-e4ceb1769adb" providerId="ADAL" clId="{FCC7BA39-BFB8-4178-B020-21C4D6BBBD12}" dt="2023-09-13T13:12:51.699" v="22" actId="21"/>
          <ac:spMkLst>
            <pc:docMk/>
            <pc:sldMk cId="787523352" sldId="259"/>
            <ac:spMk id="387" creationId="{7FB48BDF-227A-4A02-A588-A2F6AC8C7200}"/>
          </ac:spMkLst>
        </pc:spChg>
        <pc:spChg chg="del">
          <ac:chgData name="Rai, Sudhanshu" userId="45918ab6-5a10-4fd9-922d-e4ceb1769adb" providerId="ADAL" clId="{FCC7BA39-BFB8-4178-B020-21C4D6BBBD12}" dt="2023-09-13T13:12:51.699" v="22" actId="21"/>
          <ac:spMkLst>
            <pc:docMk/>
            <pc:sldMk cId="787523352" sldId="259"/>
            <ac:spMk id="389" creationId="{9C361261-79F8-4292-BC0A-4C3710EC9E09}"/>
          </ac:spMkLst>
        </pc:spChg>
        <pc:grpChg chg="del">
          <ac:chgData name="Rai, Sudhanshu" userId="45918ab6-5a10-4fd9-922d-e4ceb1769adb" providerId="ADAL" clId="{FCC7BA39-BFB8-4178-B020-21C4D6BBBD12}" dt="2023-09-13T13:12:51.699" v="22" actId="21"/>
          <ac:grpSpMkLst>
            <pc:docMk/>
            <pc:sldMk cId="787523352" sldId="259"/>
            <ac:grpSpMk id="7" creationId="{A6A117F5-D248-4759-83B6-BB69C617515E}"/>
          </ac:grpSpMkLst>
        </pc:grpChg>
        <pc:grpChg chg="del">
          <ac:chgData name="Rai, Sudhanshu" userId="45918ab6-5a10-4fd9-922d-e4ceb1769adb" providerId="ADAL" clId="{FCC7BA39-BFB8-4178-B020-21C4D6BBBD12}" dt="2023-09-13T13:12:51.699" v="22" actId="21"/>
          <ac:grpSpMkLst>
            <pc:docMk/>
            <pc:sldMk cId="787523352" sldId="259"/>
            <ac:grpSpMk id="347" creationId="{1CFDEA8C-68E1-42AD-B407-D74057466850}"/>
          </ac:grpSpMkLst>
        </pc:grpChg>
        <pc:grpChg chg="del">
          <ac:chgData name="Rai, Sudhanshu" userId="45918ab6-5a10-4fd9-922d-e4ceb1769adb" providerId="ADAL" clId="{FCC7BA39-BFB8-4178-B020-21C4D6BBBD12}" dt="2023-09-13T13:12:51.699" v="22" actId="21"/>
          <ac:grpSpMkLst>
            <pc:docMk/>
            <pc:sldMk cId="787523352" sldId="259"/>
            <ac:grpSpMk id="350" creationId="{50DA56CC-AD18-43FE-8EAF-13C451D905A2}"/>
          </ac:grpSpMkLst>
        </pc:grpChg>
        <pc:grpChg chg="del">
          <ac:chgData name="Rai, Sudhanshu" userId="45918ab6-5a10-4fd9-922d-e4ceb1769adb" providerId="ADAL" clId="{FCC7BA39-BFB8-4178-B020-21C4D6BBBD12}" dt="2023-09-13T13:12:51.699" v="22" actId="21"/>
          <ac:grpSpMkLst>
            <pc:docMk/>
            <pc:sldMk cId="787523352" sldId="259"/>
            <ac:grpSpMk id="353" creationId="{651F7511-E2D1-4169-A219-229047E3585F}"/>
          </ac:grpSpMkLst>
        </pc:grpChg>
        <pc:graphicFrameChg chg="del modGraphic">
          <ac:chgData name="Rai, Sudhanshu" userId="45918ab6-5a10-4fd9-922d-e4ceb1769adb" providerId="ADAL" clId="{FCC7BA39-BFB8-4178-B020-21C4D6BBBD12}" dt="2023-09-13T13:12:51.699" v="22" actId="21"/>
          <ac:graphicFrameMkLst>
            <pc:docMk/>
            <pc:sldMk cId="787523352" sldId="259"/>
            <ac:graphicFrameMk id="174" creationId="{33B9BD69-07A3-4C05-81B5-CF3509660337}"/>
          </ac:graphicFrameMkLst>
        </pc:graphicFrameChg>
        <pc:cxnChg chg="del">
          <ac:chgData name="Rai, Sudhanshu" userId="45918ab6-5a10-4fd9-922d-e4ceb1769adb" providerId="ADAL" clId="{FCC7BA39-BFB8-4178-B020-21C4D6BBBD12}" dt="2023-09-13T13:12:51.699" v="22" actId="21"/>
          <ac:cxnSpMkLst>
            <pc:docMk/>
            <pc:sldMk cId="787523352" sldId="259"/>
            <ac:cxnSpMk id="78" creationId="{B3143ECB-B052-4CA0-AE02-0996F4CDAF8B}"/>
          </ac:cxnSpMkLst>
        </pc:cxnChg>
        <pc:cxnChg chg="del">
          <ac:chgData name="Rai, Sudhanshu" userId="45918ab6-5a10-4fd9-922d-e4ceb1769adb" providerId="ADAL" clId="{FCC7BA39-BFB8-4178-B020-21C4D6BBBD12}" dt="2023-09-13T13:12:51.699" v="22" actId="21"/>
          <ac:cxnSpMkLst>
            <pc:docMk/>
            <pc:sldMk cId="787523352" sldId="259"/>
            <ac:cxnSpMk id="79" creationId="{C1AC74DE-94CE-4CA9-B386-277B52279818}"/>
          </ac:cxnSpMkLst>
        </pc:cxnChg>
        <pc:cxnChg chg="del">
          <ac:chgData name="Rai, Sudhanshu" userId="45918ab6-5a10-4fd9-922d-e4ceb1769adb" providerId="ADAL" clId="{FCC7BA39-BFB8-4178-B020-21C4D6BBBD12}" dt="2023-09-13T13:12:51.699" v="22" actId="21"/>
          <ac:cxnSpMkLst>
            <pc:docMk/>
            <pc:sldMk cId="787523352" sldId="259"/>
            <ac:cxnSpMk id="80" creationId="{A280B601-193F-459B-83C5-4C9B4E0BBF9E}"/>
          </ac:cxnSpMkLst>
        </pc:cxnChg>
        <pc:cxnChg chg="del">
          <ac:chgData name="Rai, Sudhanshu" userId="45918ab6-5a10-4fd9-922d-e4ceb1769adb" providerId="ADAL" clId="{FCC7BA39-BFB8-4178-B020-21C4D6BBBD12}" dt="2023-09-13T13:12:51.699" v="22" actId="21"/>
          <ac:cxnSpMkLst>
            <pc:docMk/>
            <pc:sldMk cId="787523352" sldId="259"/>
            <ac:cxnSpMk id="81" creationId="{272944A2-D212-42CD-8621-3756C5A6595C}"/>
          </ac:cxnSpMkLst>
        </pc:cxnChg>
        <pc:cxnChg chg="del">
          <ac:chgData name="Rai, Sudhanshu" userId="45918ab6-5a10-4fd9-922d-e4ceb1769adb" providerId="ADAL" clId="{FCC7BA39-BFB8-4178-B020-21C4D6BBBD12}" dt="2023-09-13T13:12:51.699" v="22" actId="21"/>
          <ac:cxnSpMkLst>
            <pc:docMk/>
            <pc:sldMk cId="787523352" sldId="259"/>
            <ac:cxnSpMk id="88" creationId="{47D87E6B-F50F-4C90-B5CA-E7A38C355990}"/>
          </ac:cxnSpMkLst>
        </pc:cxnChg>
        <pc:cxnChg chg="del">
          <ac:chgData name="Rai, Sudhanshu" userId="45918ab6-5a10-4fd9-922d-e4ceb1769adb" providerId="ADAL" clId="{FCC7BA39-BFB8-4178-B020-21C4D6BBBD12}" dt="2023-09-13T13:12:51.699" v="22" actId="21"/>
          <ac:cxnSpMkLst>
            <pc:docMk/>
            <pc:sldMk cId="787523352" sldId="259"/>
            <ac:cxnSpMk id="233" creationId="{23CD9F91-1FCC-4644-8C90-9053854F5058}"/>
          </ac:cxnSpMkLst>
        </pc:cxnChg>
        <pc:cxnChg chg="del">
          <ac:chgData name="Rai, Sudhanshu" userId="45918ab6-5a10-4fd9-922d-e4ceb1769adb" providerId="ADAL" clId="{FCC7BA39-BFB8-4178-B020-21C4D6BBBD12}" dt="2023-09-13T13:12:51.699" v="22" actId="21"/>
          <ac:cxnSpMkLst>
            <pc:docMk/>
            <pc:sldMk cId="787523352" sldId="259"/>
            <ac:cxnSpMk id="234" creationId="{487290C5-9AFA-458C-8986-57D33F545204}"/>
          </ac:cxnSpMkLst>
        </pc:cxnChg>
        <pc:cxnChg chg="del">
          <ac:chgData name="Rai, Sudhanshu" userId="45918ab6-5a10-4fd9-922d-e4ceb1769adb" providerId="ADAL" clId="{FCC7BA39-BFB8-4178-B020-21C4D6BBBD12}" dt="2023-09-13T13:12:51.699" v="22" actId="21"/>
          <ac:cxnSpMkLst>
            <pc:docMk/>
            <pc:sldMk cId="787523352" sldId="259"/>
            <ac:cxnSpMk id="235" creationId="{3FCC2365-F122-44D0-9F44-9C0209BD5FD8}"/>
          </ac:cxnSpMkLst>
        </pc:cxnChg>
        <pc:cxnChg chg="del">
          <ac:chgData name="Rai, Sudhanshu" userId="45918ab6-5a10-4fd9-922d-e4ceb1769adb" providerId="ADAL" clId="{FCC7BA39-BFB8-4178-B020-21C4D6BBBD12}" dt="2023-09-13T13:12:51.699" v="22" actId="21"/>
          <ac:cxnSpMkLst>
            <pc:docMk/>
            <pc:sldMk cId="787523352" sldId="259"/>
            <ac:cxnSpMk id="236" creationId="{64EF2A73-A2E3-4249-B543-4A6CD386677B}"/>
          </ac:cxnSpMkLst>
        </pc:cxnChg>
        <pc:cxnChg chg="del">
          <ac:chgData name="Rai, Sudhanshu" userId="45918ab6-5a10-4fd9-922d-e4ceb1769adb" providerId="ADAL" clId="{FCC7BA39-BFB8-4178-B020-21C4D6BBBD12}" dt="2023-09-13T13:12:51.699" v="22" actId="21"/>
          <ac:cxnSpMkLst>
            <pc:docMk/>
            <pc:sldMk cId="787523352" sldId="259"/>
            <ac:cxnSpMk id="240" creationId="{156DFDDF-CF1D-4807-AA5C-F556EDCD23A4}"/>
          </ac:cxnSpMkLst>
        </pc:cxnChg>
        <pc:cxnChg chg="del">
          <ac:chgData name="Rai, Sudhanshu" userId="45918ab6-5a10-4fd9-922d-e4ceb1769adb" providerId="ADAL" clId="{FCC7BA39-BFB8-4178-B020-21C4D6BBBD12}" dt="2023-09-13T13:12:51.699" v="22" actId="21"/>
          <ac:cxnSpMkLst>
            <pc:docMk/>
            <pc:sldMk cId="787523352" sldId="259"/>
            <ac:cxnSpMk id="241" creationId="{2A3DCE05-CB14-408C-9530-3483DFB5E223}"/>
          </ac:cxnSpMkLst>
        </pc:cxnChg>
        <pc:cxnChg chg="del mod">
          <ac:chgData name="Rai, Sudhanshu" userId="45918ab6-5a10-4fd9-922d-e4ceb1769adb" providerId="ADAL" clId="{FCC7BA39-BFB8-4178-B020-21C4D6BBBD12}" dt="2023-09-13T13:12:51.699" v="22" actId="21"/>
          <ac:cxnSpMkLst>
            <pc:docMk/>
            <pc:sldMk cId="787523352" sldId="259"/>
            <ac:cxnSpMk id="242" creationId="{992751D9-1F93-472B-8725-5859112B2BB1}"/>
          </ac:cxnSpMkLst>
        </pc:cxnChg>
        <pc:cxnChg chg="del">
          <ac:chgData name="Rai, Sudhanshu" userId="45918ab6-5a10-4fd9-922d-e4ceb1769adb" providerId="ADAL" clId="{FCC7BA39-BFB8-4178-B020-21C4D6BBBD12}" dt="2023-09-13T13:12:51.699" v="22" actId="21"/>
          <ac:cxnSpMkLst>
            <pc:docMk/>
            <pc:sldMk cId="787523352" sldId="259"/>
            <ac:cxnSpMk id="243" creationId="{141F6BDA-5B15-4951-A593-9CA25DB524CC}"/>
          </ac:cxnSpMkLst>
        </pc:cxnChg>
        <pc:cxnChg chg="del">
          <ac:chgData name="Rai, Sudhanshu" userId="45918ab6-5a10-4fd9-922d-e4ceb1769adb" providerId="ADAL" clId="{FCC7BA39-BFB8-4178-B020-21C4D6BBBD12}" dt="2023-09-13T13:12:51.699" v="22" actId="21"/>
          <ac:cxnSpMkLst>
            <pc:docMk/>
            <pc:sldMk cId="787523352" sldId="259"/>
            <ac:cxnSpMk id="244" creationId="{2598191F-BA70-43D2-B249-2F6E04AAC5BD}"/>
          </ac:cxnSpMkLst>
        </pc:cxnChg>
        <pc:cxnChg chg="del">
          <ac:chgData name="Rai, Sudhanshu" userId="45918ab6-5a10-4fd9-922d-e4ceb1769adb" providerId="ADAL" clId="{FCC7BA39-BFB8-4178-B020-21C4D6BBBD12}" dt="2023-09-13T13:12:51.699" v="22" actId="21"/>
          <ac:cxnSpMkLst>
            <pc:docMk/>
            <pc:sldMk cId="787523352" sldId="259"/>
            <ac:cxnSpMk id="260" creationId="{E13A7740-0D15-43B5-827C-DF1BC7E93887}"/>
          </ac:cxnSpMkLst>
        </pc:cxnChg>
        <pc:cxnChg chg="del">
          <ac:chgData name="Rai, Sudhanshu" userId="45918ab6-5a10-4fd9-922d-e4ceb1769adb" providerId="ADAL" clId="{FCC7BA39-BFB8-4178-B020-21C4D6BBBD12}" dt="2023-09-13T13:12:51.699" v="22" actId="21"/>
          <ac:cxnSpMkLst>
            <pc:docMk/>
            <pc:sldMk cId="787523352" sldId="259"/>
            <ac:cxnSpMk id="261" creationId="{812F23BB-5ACC-43E8-8E7E-847874974BC1}"/>
          </ac:cxnSpMkLst>
        </pc:cxnChg>
        <pc:cxnChg chg="del">
          <ac:chgData name="Rai, Sudhanshu" userId="45918ab6-5a10-4fd9-922d-e4ceb1769adb" providerId="ADAL" clId="{FCC7BA39-BFB8-4178-B020-21C4D6BBBD12}" dt="2023-09-13T13:12:51.699" v="22" actId="21"/>
          <ac:cxnSpMkLst>
            <pc:docMk/>
            <pc:sldMk cId="787523352" sldId="259"/>
            <ac:cxnSpMk id="311" creationId="{2AC9482A-F8F7-475B-9B21-28E0D33E9DFF}"/>
          </ac:cxnSpMkLst>
        </pc:cxnChg>
        <pc:cxnChg chg="del">
          <ac:chgData name="Rai, Sudhanshu" userId="45918ab6-5a10-4fd9-922d-e4ceb1769adb" providerId="ADAL" clId="{FCC7BA39-BFB8-4178-B020-21C4D6BBBD12}" dt="2023-09-13T13:12:51.699" v="22" actId="21"/>
          <ac:cxnSpMkLst>
            <pc:docMk/>
            <pc:sldMk cId="787523352" sldId="259"/>
            <ac:cxnSpMk id="316" creationId="{CC3508EE-CE17-41B7-9EB3-2DD8371EC40D}"/>
          </ac:cxnSpMkLst>
        </pc:cxnChg>
        <pc:cxnChg chg="del">
          <ac:chgData name="Rai, Sudhanshu" userId="45918ab6-5a10-4fd9-922d-e4ceb1769adb" providerId="ADAL" clId="{FCC7BA39-BFB8-4178-B020-21C4D6BBBD12}" dt="2023-09-13T13:12:51.699" v="22" actId="21"/>
          <ac:cxnSpMkLst>
            <pc:docMk/>
            <pc:sldMk cId="787523352" sldId="259"/>
            <ac:cxnSpMk id="359" creationId="{824BEED6-2848-4157-AC76-C02EAD753EE1}"/>
          </ac:cxnSpMkLst>
        </pc:cxnChg>
        <pc:cxnChg chg="del">
          <ac:chgData name="Rai, Sudhanshu" userId="45918ab6-5a10-4fd9-922d-e4ceb1769adb" providerId="ADAL" clId="{FCC7BA39-BFB8-4178-B020-21C4D6BBBD12}" dt="2023-09-13T13:12:51.699" v="22" actId="21"/>
          <ac:cxnSpMkLst>
            <pc:docMk/>
            <pc:sldMk cId="787523352" sldId="259"/>
            <ac:cxnSpMk id="364" creationId="{128B4811-647D-4337-AC59-BB3785505260}"/>
          </ac:cxnSpMkLst>
        </pc:cxnChg>
        <pc:cxnChg chg="del">
          <ac:chgData name="Rai, Sudhanshu" userId="45918ab6-5a10-4fd9-922d-e4ceb1769adb" providerId="ADAL" clId="{FCC7BA39-BFB8-4178-B020-21C4D6BBBD12}" dt="2023-09-13T13:12:51.699" v="22" actId="21"/>
          <ac:cxnSpMkLst>
            <pc:docMk/>
            <pc:sldMk cId="787523352" sldId="259"/>
            <ac:cxnSpMk id="367" creationId="{C094C52D-EF51-4EED-81FF-D5CD398F0992}"/>
          </ac:cxnSpMkLst>
        </pc:cxnChg>
        <pc:cxnChg chg="del mod">
          <ac:chgData name="Rai, Sudhanshu" userId="45918ab6-5a10-4fd9-922d-e4ceb1769adb" providerId="ADAL" clId="{FCC7BA39-BFB8-4178-B020-21C4D6BBBD12}" dt="2023-09-13T13:12:51.699" v="22" actId="21"/>
          <ac:cxnSpMkLst>
            <pc:docMk/>
            <pc:sldMk cId="787523352" sldId="259"/>
            <ac:cxnSpMk id="368" creationId="{06A0AE60-7528-4686-BDE5-91F448D589E0}"/>
          </ac:cxnSpMkLst>
        </pc:cxnChg>
        <pc:cxnChg chg="del mod">
          <ac:chgData name="Rai, Sudhanshu" userId="45918ab6-5a10-4fd9-922d-e4ceb1769adb" providerId="ADAL" clId="{FCC7BA39-BFB8-4178-B020-21C4D6BBBD12}" dt="2023-09-13T13:12:51.699" v="22" actId="21"/>
          <ac:cxnSpMkLst>
            <pc:docMk/>
            <pc:sldMk cId="787523352" sldId="259"/>
            <ac:cxnSpMk id="371" creationId="{E09BC39D-F489-4941-A9A5-135EE58542F5}"/>
          </ac:cxnSpMkLst>
        </pc:cxnChg>
        <pc:cxnChg chg="del mod">
          <ac:chgData name="Rai, Sudhanshu" userId="45918ab6-5a10-4fd9-922d-e4ceb1769adb" providerId="ADAL" clId="{FCC7BA39-BFB8-4178-B020-21C4D6BBBD12}" dt="2023-09-13T13:12:51.699" v="22" actId="21"/>
          <ac:cxnSpMkLst>
            <pc:docMk/>
            <pc:sldMk cId="787523352" sldId="259"/>
            <ac:cxnSpMk id="376" creationId="{21A193C1-0CFE-456E-9012-1ADE05699E38}"/>
          </ac:cxnSpMkLst>
        </pc:cxnChg>
        <pc:cxnChg chg="del mod">
          <ac:chgData name="Rai, Sudhanshu" userId="45918ab6-5a10-4fd9-922d-e4ceb1769adb" providerId="ADAL" clId="{FCC7BA39-BFB8-4178-B020-21C4D6BBBD12}" dt="2023-09-13T13:12:51.699" v="22" actId="21"/>
          <ac:cxnSpMkLst>
            <pc:docMk/>
            <pc:sldMk cId="787523352" sldId="259"/>
            <ac:cxnSpMk id="381" creationId="{6F50ADDE-EDB9-4F9B-B884-CE5747F45471}"/>
          </ac:cxnSpMkLst>
        </pc:cxnChg>
        <pc:cxnChg chg="del">
          <ac:chgData name="Rai, Sudhanshu" userId="45918ab6-5a10-4fd9-922d-e4ceb1769adb" providerId="ADAL" clId="{FCC7BA39-BFB8-4178-B020-21C4D6BBBD12}" dt="2023-09-13T13:12:51.699" v="22" actId="21"/>
          <ac:cxnSpMkLst>
            <pc:docMk/>
            <pc:sldMk cId="787523352" sldId="259"/>
            <ac:cxnSpMk id="388" creationId="{C2A974A6-1309-4BBE-85AA-41D74B264B2D}"/>
          </ac:cxnSpMkLst>
        </pc:cxnChg>
      </pc:sldChg>
      <pc:sldChg chg="modSp add del mod setBg modClrScheme chgLayout">
        <pc:chgData name="Rai, Sudhanshu" userId="45918ab6-5a10-4fd9-922d-e4ceb1769adb" providerId="ADAL" clId="{FCC7BA39-BFB8-4178-B020-21C4D6BBBD12}" dt="2023-09-13T13:14:17.776" v="54" actId="700"/>
        <pc:sldMkLst>
          <pc:docMk/>
          <pc:sldMk cId="1922383344" sldId="259"/>
        </pc:sldMkLst>
        <pc:graphicFrameChg chg="mod">
          <ac:chgData name="Rai, Sudhanshu" userId="45918ab6-5a10-4fd9-922d-e4ceb1769adb" providerId="ADAL" clId="{FCC7BA39-BFB8-4178-B020-21C4D6BBBD12}" dt="2023-09-13T13:14:09.722" v="47"/>
          <ac:graphicFrameMkLst>
            <pc:docMk/>
            <pc:sldMk cId="1922383344" sldId="259"/>
            <ac:graphicFrameMk id="8" creationId="{B9330FC8-321C-4D73-B5BC-6D9C8ACEB636}"/>
          </ac:graphicFrameMkLst>
        </pc:graphicFrameChg>
      </pc:sldChg>
      <pc:sldChg chg="modSp add mod modClrScheme chgLayout">
        <pc:chgData name="Rai, Sudhanshu" userId="45918ab6-5a10-4fd9-922d-e4ceb1769adb" providerId="ADAL" clId="{FCC7BA39-BFB8-4178-B020-21C4D6BBBD12}" dt="2023-09-13T13:14:17.776" v="54" actId="700"/>
        <pc:sldMkLst>
          <pc:docMk/>
          <pc:sldMk cId="316473796" sldId="260"/>
        </pc:sldMkLst>
        <pc:spChg chg="mod ord">
          <ac:chgData name="Rai, Sudhanshu" userId="45918ab6-5a10-4fd9-922d-e4ceb1769adb" providerId="ADAL" clId="{FCC7BA39-BFB8-4178-B020-21C4D6BBBD12}" dt="2023-09-13T13:14:17.776" v="54" actId="700"/>
          <ac:spMkLst>
            <pc:docMk/>
            <pc:sldMk cId="316473796" sldId="260"/>
            <ac:spMk id="7" creationId="{DC24D539-3E21-4DB7-976D-B0FF9A39D7D1}"/>
          </ac:spMkLst>
        </pc:spChg>
        <pc:spChg chg="mod ord">
          <ac:chgData name="Rai, Sudhanshu" userId="45918ab6-5a10-4fd9-922d-e4ceb1769adb" providerId="ADAL" clId="{FCC7BA39-BFB8-4178-B020-21C4D6BBBD12}" dt="2023-09-13T13:14:17.776" v="54" actId="700"/>
          <ac:spMkLst>
            <pc:docMk/>
            <pc:sldMk cId="316473796" sldId="260"/>
            <ac:spMk id="8" creationId="{2A2A1A66-4EBC-4C03-A111-CED9F56BAFFD}"/>
          </ac:spMkLst>
        </pc:spChg>
      </pc:sldChg>
      <pc:sldChg chg="add del">
        <pc:chgData name="Rai, Sudhanshu" userId="45918ab6-5a10-4fd9-922d-e4ceb1769adb" providerId="ADAL" clId="{FCC7BA39-BFB8-4178-B020-21C4D6BBBD12}" dt="2023-09-13T13:14:01.894" v="44" actId="47"/>
        <pc:sldMkLst>
          <pc:docMk/>
          <pc:sldMk cId="912312028" sldId="260"/>
        </pc:sldMkLst>
      </pc:sldChg>
      <pc:sldChg chg="modSp add del mod">
        <pc:chgData name="Rai, Sudhanshu" userId="45918ab6-5a10-4fd9-922d-e4ceb1769adb" providerId="ADAL" clId="{FCC7BA39-BFB8-4178-B020-21C4D6BBBD12}" dt="2023-09-13T13:14:01.894" v="44" actId="47"/>
        <pc:sldMkLst>
          <pc:docMk/>
          <pc:sldMk cId="787523352" sldId="261"/>
        </pc:sldMkLst>
        <pc:spChg chg="mod">
          <ac:chgData name="Rai, Sudhanshu" userId="45918ab6-5a10-4fd9-922d-e4ceb1769adb" providerId="ADAL" clId="{FCC7BA39-BFB8-4178-B020-21C4D6BBBD12}" dt="2023-09-13T13:13:55.296" v="42" actId="27636"/>
          <ac:spMkLst>
            <pc:docMk/>
            <pc:sldMk cId="787523352" sldId="261"/>
            <ac:spMk id="3" creationId="{41263F8D-A73A-485E-958A-7AB1C285E0B6}"/>
          </ac:spMkLst>
        </pc:spChg>
        <pc:spChg chg="mod">
          <ac:chgData name="Rai, Sudhanshu" userId="45918ab6-5a10-4fd9-922d-e4ceb1769adb" providerId="ADAL" clId="{FCC7BA39-BFB8-4178-B020-21C4D6BBBD12}" dt="2023-09-13T13:13:55.299" v="43" actId="27636"/>
          <ac:spMkLst>
            <pc:docMk/>
            <pc:sldMk cId="787523352" sldId="261"/>
            <ac:spMk id="4" creationId="{78F6CDCE-BCC3-4499-8A2A-266CEB816284}"/>
          </ac:spMkLst>
        </pc:spChg>
      </pc:sldChg>
      <pc:sldChg chg="modSp add mod modClrScheme chgLayout">
        <pc:chgData name="Rai, Sudhanshu" userId="45918ab6-5a10-4fd9-922d-e4ceb1769adb" providerId="ADAL" clId="{FCC7BA39-BFB8-4178-B020-21C4D6BBBD12}" dt="2023-09-13T13:17:33.405" v="64"/>
        <pc:sldMkLst>
          <pc:docMk/>
          <pc:sldMk cId="3783208533" sldId="261"/>
        </pc:sldMkLst>
        <pc:spChg chg="mod">
          <ac:chgData name="Rai, Sudhanshu" userId="45918ab6-5a10-4fd9-922d-e4ceb1769adb" providerId="ADAL" clId="{FCC7BA39-BFB8-4178-B020-21C4D6BBBD12}" dt="2023-09-13T13:17:33.405" v="64"/>
          <ac:spMkLst>
            <pc:docMk/>
            <pc:sldMk cId="3783208533" sldId="261"/>
            <ac:spMk id="6" creationId="{D6CB2838-5B88-4D89-A70D-AE826FBE225E}"/>
          </ac:spMkLst>
        </pc:spChg>
        <pc:spChg chg="mod ord">
          <ac:chgData name="Rai, Sudhanshu" userId="45918ab6-5a10-4fd9-922d-e4ceb1769adb" providerId="ADAL" clId="{FCC7BA39-BFB8-4178-B020-21C4D6BBBD12}" dt="2023-09-13T13:14:17.776" v="54" actId="700"/>
          <ac:spMkLst>
            <pc:docMk/>
            <pc:sldMk cId="3783208533" sldId="261"/>
            <ac:spMk id="11" creationId="{A2ABAC14-E44E-47F9-A412-B561B0F08E52}"/>
          </ac:spMkLst>
        </pc:spChg>
      </pc:sldChg>
      <pc:sldChg chg="add mod modClrScheme chgLayout">
        <pc:chgData name="Rai, Sudhanshu" userId="45918ab6-5a10-4fd9-922d-e4ceb1769adb" providerId="ADAL" clId="{FCC7BA39-BFB8-4178-B020-21C4D6BBBD12}" dt="2023-09-13T13:14:17.776" v="54" actId="700"/>
        <pc:sldMkLst>
          <pc:docMk/>
          <pc:sldMk cId="826996551" sldId="262"/>
        </pc:sldMkLst>
      </pc:sldChg>
      <pc:sldChg chg="add del">
        <pc:chgData name="Rai, Sudhanshu" userId="45918ab6-5a10-4fd9-922d-e4ceb1769adb" providerId="ADAL" clId="{FCC7BA39-BFB8-4178-B020-21C4D6BBBD12}" dt="2023-09-13T13:14:01.894" v="44" actId="47"/>
        <pc:sldMkLst>
          <pc:docMk/>
          <pc:sldMk cId="1501977708" sldId="262"/>
        </pc:sldMkLst>
      </pc:sldChg>
      <pc:sldChg chg="add del">
        <pc:chgData name="Rai, Sudhanshu" userId="45918ab6-5a10-4fd9-922d-e4ceb1769adb" providerId="ADAL" clId="{FCC7BA39-BFB8-4178-B020-21C4D6BBBD12}" dt="2023-09-13T13:14:01.894" v="44" actId="47"/>
        <pc:sldMkLst>
          <pc:docMk/>
          <pc:sldMk cId="316473796" sldId="263"/>
        </pc:sldMkLst>
      </pc:sldChg>
      <pc:sldChg chg="add mod modClrScheme chgLayout">
        <pc:chgData name="Rai, Sudhanshu" userId="45918ab6-5a10-4fd9-922d-e4ceb1769adb" providerId="ADAL" clId="{FCC7BA39-BFB8-4178-B020-21C4D6BBBD12}" dt="2023-09-13T13:14:17.776" v="54" actId="700"/>
        <pc:sldMkLst>
          <pc:docMk/>
          <pc:sldMk cId="3750455154" sldId="263"/>
        </pc:sldMkLst>
      </pc:sldChg>
      <pc:sldChg chg="modSp add mod modClrScheme chgLayout">
        <pc:chgData name="Rai, Sudhanshu" userId="45918ab6-5a10-4fd9-922d-e4ceb1769adb" providerId="ADAL" clId="{FCC7BA39-BFB8-4178-B020-21C4D6BBBD12}" dt="2023-09-13T13:14:17.776" v="54" actId="700"/>
        <pc:sldMkLst>
          <pc:docMk/>
          <pc:sldMk cId="1240278486" sldId="264"/>
        </pc:sldMkLst>
        <pc:spChg chg="mod ord">
          <ac:chgData name="Rai, Sudhanshu" userId="45918ab6-5a10-4fd9-922d-e4ceb1769adb" providerId="ADAL" clId="{FCC7BA39-BFB8-4178-B020-21C4D6BBBD12}" dt="2023-09-13T13:14:17.776" v="54" actId="700"/>
          <ac:spMkLst>
            <pc:docMk/>
            <pc:sldMk cId="1240278486" sldId="264"/>
            <ac:spMk id="7" creationId="{DC24D539-3E21-4DB7-976D-B0FF9A39D7D1}"/>
          </ac:spMkLst>
        </pc:spChg>
        <pc:spChg chg="mod ord">
          <ac:chgData name="Rai, Sudhanshu" userId="45918ab6-5a10-4fd9-922d-e4ceb1769adb" providerId="ADAL" clId="{FCC7BA39-BFB8-4178-B020-21C4D6BBBD12}" dt="2023-09-13T13:14:17.776" v="54" actId="700"/>
          <ac:spMkLst>
            <pc:docMk/>
            <pc:sldMk cId="1240278486" sldId="264"/>
            <ac:spMk id="8" creationId="{2A2A1A66-4EBC-4C03-A111-CED9F56BAFFD}"/>
          </ac:spMkLst>
        </pc:spChg>
      </pc:sldChg>
      <pc:sldChg chg="add del">
        <pc:chgData name="Rai, Sudhanshu" userId="45918ab6-5a10-4fd9-922d-e4ceb1769adb" providerId="ADAL" clId="{FCC7BA39-BFB8-4178-B020-21C4D6BBBD12}" dt="2023-09-13T13:14:01.894" v="44" actId="47"/>
        <pc:sldMkLst>
          <pc:docMk/>
          <pc:sldMk cId="3783208533" sldId="264"/>
        </pc:sldMkLst>
      </pc:sldChg>
      <pc:sldChg chg="add mod modClrScheme chgLayout">
        <pc:chgData name="Rai, Sudhanshu" userId="45918ab6-5a10-4fd9-922d-e4ceb1769adb" providerId="ADAL" clId="{FCC7BA39-BFB8-4178-B020-21C4D6BBBD12}" dt="2023-09-13T13:14:17.776" v="54" actId="700"/>
        <pc:sldMkLst>
          <pc:docMk/>
          <pc:sldMk cId="10585014" sldId="265"/>
        </pc:sldMkLst>
      </pc:sldChg>
      <pc:sldChg chg="add del">
        <pc:chgData name="Rai, Sudhanshu" userId="45918ab6-5a10-4fd9-922d-e4ceb1769adb" providerId="ADAL" clId="{FCC7BA39-BFB8-4178-B020-21C4D6BBBD12}" dt="2023-09-13T13:14:01.894" v="44" actId="47"/>
        <pc:sldMkLst>
          <pc:docMk/>
          <pc:sldMk cId="826996551" sldId="265"/>
        </pc:sldMkLst>
      </pc:sldChg>
      <pc:sldChg chg="modSp add mod modClrScheme chgLayout">
        <pc:chgData name="Rai, Sudhanshu" userId="45918ab6-5a10-4fd9-922d-e4ceb1769adb" providerId="ADAL" clId="{FCC7BA39-BFB8-4178-B020-21C4D6BBBD12}" dt="2023-09-13T13:14:17.776" v="54" actId="700"/>
        <pc:sldMkLst>
          <pc:docMk/>
          <pc:sldMk cId="2804088138" sldId="266"/>
        </pc:sldMkLst>
        <pc:graphicFrameChg chg="mod">
          <ac:chgData name="Rai, Sudhanshu" userId="45918ab6-5a10-4fd9-922d-e4ceb1769adb" providerId="ADAL" clId="{FCC7BA39-BFB8-4178-B020-21C4D6BBBD12}" dt="2023-09-13T13:14:09.722" v="47"/>
          <ac:graphicFrameMkLst>
            <pc:docMk/>
            <pc:sldMk cId="2804088138" sldId="266"/>
            <ac:graphicFrameMk id="102" creationId="{BA770BD8-1FDD-48BD-8D8E-93915DDFD0CA}"/>
          </ac:graphicFrameMkLst>
        </pc:graphicFrameChg>
      </pc:sldChg>
      <pc:sldChg chg="add del">
        <pc:chgData name="Rai, Sudhanshu" userId="45918ab6-5a10-4fd9-922d-e4ceb1769adb" providerId="ADAL" clId="{FCC7BA39-BFB8-4178-B020-21C4D6BBBD12}" dt="2023-09-13T13:14:01.894" v="44" actId="47"/>
        <pc:sldMkLst>
          <pc:docMk/>
          <pc:sldMk cId="3750455154" sldId="266"/>
        </pc:sldMkLst>
      </pc:sldChg>
      <pc:sldChg chg="add del">
        <pc:chgData name="Rai, Sudhanshu" userId="45918ab6-5a10-4fd9-922d-e4ceb1769adb" providerId="ADAL" clId="{FCC7BA39-BFB8-4178-B020-21C4D6BBBD12}" dt="2023-09-13T13:14:01.894" v="44" actId="47"/>
        <pc:sldMkLst>
          <pc:docMk/>
          <pc:sldMk cId="1240278486" sldId="267"/>
        </pc:sldMkLst>
      </pc:sldChg>
      <pc:sldChg chg="add mod modClrScheme chgLayout">
        <pc:chgData name="Rai, Sudhanshu" userId="45918ab6-5a10-4fd9-922d-e4ceb1769adb" providerId="ADAL" clId="{FCC7BA39-BFB8-4178-B020-21C4D6BBBD12}" dt="2023-09-13T13:14:17.776" v="54" actId="700"/>
        <pc:sldMkLst>
          <pc:docMk/>
          <pc:sldMk cId="2799718868" sldId="267"/>
        </pc:sldMkLst>
      </pc:sldChg>
      <pc:sldChg chg="add del">
        <pc:chgData name="Rai, Sudhanshu" userId="45918ab6-5a10-4fd9-922d-e4ceb1769adb" providerId="ADAL" clId="{FCC7BA39-BFB8-4178-B020-21C4D6BBBD12}" dt="2023-09-13T13:14:01.894" v="44" actId="47"/>
        <pc:sldMkLst>
          <pc:docMk/>
          <pc:sldMk cId="10585014" sldId="268"/>
        </pc:sldMkLst>
      </pc:sldChg>
      <pc:sldChg chg="modSp add mod modClrScheme chgLayout">
        <pc:chgData name="Rai, Sudhanshu" userId="45918ab6-5a10-4fd9-922d-e4ceb1769adb" providerId="ADAL" clId="{FCC7BA39-BFB8-4178-B020-21C4D6BBBD12}" dt="2023-09-13T13:14:17.776" v="54" actId="700"/>
        <pc:sldMkLst>
          <pc:docMk/>
          <pc:sldMk cId="489862532" sldId="268"/>
        </pc:sldMkLst>
        <pc:graphicFrameChg chg="mod">
          <ac:chgData name="Rai, Sudhanshu" userId="45918ab6-5a10-4fd9-922d-e4ceb1769adb" providerId="ADAL" clId="{FCC7BA39-BFB8-4178-B020-21C4D6BBBD12}" dt="2023-09-13T13:14:09.722" v="47"/>
          <ac:graphicFrameMkLst>
            <pc:docMk/>
            <pc:sldMk cId="489862532" sldId="268"/>
            <ac:graphicFrameMk id="2" creationId="{B9240E1F-DE88-40AF-AC34-8F4A2653F2EA}"/>
          </ac:graphicFrameMkLst>
        </pc:graphicFrameChg>
      </pc:sldChg>
      <pc:sldChg chg="modSp add mod modClrScheme chgLayout">
        <pc:chgData name="Rai, Sudhanshu" userId="45918ab6-5a10-4fd9-922d-e4ceb1769adb" providerId="ADAL" clId="{FCC7BA39-BFB8-4178-B020-21C4D6BBBD12}" dt="2023-09-13T13:14:17.776" v="54" actId="700"/>
        <pc:sldMkLst>
          <pc:docMk/>
          <pc:sldMk cId="1408820125" sldId="269"/>
        </pc:sldMkLst>
        <pc:spChg chg="mod ord">
          <ac:chgData name="Rai, Sudhanshu" userId="45918ab6-5a10-4fd9-922d-e4ceb1769adb" providerId="ADAL" clId="{FCC7BA39-BFB8-4178-B020-21C4D6BBBD12}" dt="2023-09-13T13:14:17.776" v="54" actId="700"/>
          <ac:spMkLst>
            <pc:docMk/>
            <pc:sldMk cId="1408820125" sldId="269"/>
            <ac:spMk id="7" creationId="{DC24D539-3E21-4DB7-976D-B0FF9A39D7D1}"/>
          </ac:spMkLst>
        </pc:spChg>
        <pc:spChg chg="mod ord">
          <ac:chgData name="Rai, Sudhanshu" userId="45918ab6-5a10-4fd9-922d-e4ceb1769adb" providerId="ADAL" clId="{FCC7BA39-BFB8-4178-B020-21C4D6BBBD12}" dt="2023-09-13T13:14:17.776" v="54" actId="700"/>
          <ac:spMkLst>
            <pc:docMk/>
            <pc:sldMk cId="1408820125" sldId="269"/>
            <ac:spMk id="8" creationId="{2A2A1A66-4EBC-4C03-A111-CED9F56BAFFD}"/>
          </ac:spMkLst>
        </pc:spChg>
      </pc:sldChg>
      <pc:sldChg chg="add del">
        <pc:chgData name="Rai, Sudhanshu" userId="45918ab6-5a10-4fd9-922d-e4ceb1769adb" providerId="ADAL" clId="{FCC7BA39-BFB8-4178-B020-21C4D6BBBD12}" dt="2023-09-13T13:14:01.894" v="44" actId="47"/>
        <pc:sldMkLst>
          <pc:docMk/>
          <pc:sldMk cId="2804088138" sldId="269"/>
        </pc:sldMkLst>
      </pc:sldChg>
      <pc:sldChg chg="modSp add mod modClrScheme chgLayout">
        <pc:chgData name="Rai, Sudhanshu" userId="45918ab6-5a10-4fd9-922d-e4ceb1769adb" providerId="ADAL" clId="{FCC7BA39-BFB8-4178-B020-21C4D6BBBD12}" dt="2023-09-13T13:17:33.405" v="64"/>
        <pc:sldMkLst>
          <pc:docMk/>
          <pc:sldMk cId="1128244919" sldId="270"/>
        </pc:sldMkLst>
        <pc:spChg chg="mod">
          <ac:chgData name="Rai, Sudhanshu" userId="45918ab6-5a10-4fd9-922d-e4ceb1769adb" providerId="ADAL" clId="{FCC7BA39-BFB8-4178-B020-21C4D6BBBD12}" dt="2023-09-13T13:17:33.405" v="64"/>
          <ac:spMkLst>
            <pc:docMk/>
            <pc:sldMk cId="1128244919" sldId="270"/>
            <ac:spMk id="50" creationId="{8230F672-06B1-4EA9-AFAA-B928AE1D7945}"/>
          </ac:spMkLst>
        </pc:spChg>
        <pc:spChg chg="mod">
          <ac:chgData name="Rai, Sudhanshu" userId="45918ab6-5a10-4fd9-922d-e4ceb1769adb" providerId="ADAL" clId="{FCC7BA39-BFB8-4178-B020-21C4D6BBBD12}" dt="2023-09-13T13:17:33.405" v="64"/>
          <ac:spMkLst>
            <pc:docMk/>
            <pc:sldMk cId="1128244919" sldId="270"/>
            <ac:spMk id="55" creationId="{C2E5392D-B5E2-44C9-9E66-14C7F76D51F5}"/>
          </ac:spMkLst>
        </pc:spChg>
      </pc:sldChg>
      <pc:sldChg chg="add del">
        <pc:chgData name="Rai, Sudhanshu" userId="45918ab6-5a10-4fd9-922d-e4ceb1769adb" providerId="ADAL" clId="{FCC7BA39-BFB8-4178-B020-21C4D6BBBD12}" dt="2023-09-13T13:14:01.894" v="44" actId="47"/>
        <pc:sldMkLst>
          <pc:docMk/>
          <pc:sldMk cId="2799718868" sldId="270"/>
        </pc:sldMkLst>
      </pc:sldChg>
      <pc:sldChg chg="add del">
        <pc:chgData name="Rai, Sudhanshu" userId="45918ab6-5a10-4fd9-922d-e4ceb1769adb" providerId="ADAL" clId="{FCC7BA39-BFB8-4178-B020-21C4D6BBBD12}" dt="2023-09-13T13:14:01.894" v="44" actId="47"/>
        <pc:sldMkLst>
          <pc:docMk/>
          <pc:sldMk cId="489862532" sldId="271"/>
        </pc:sldMkLst>
      </pc:sldChg>
      <pc:sldChg chg="modSp add mod modClrScheme chgLayout">
        <pc:chgData name="Rai, Sudhanshu" userId="45918ab6-5a10-4fd9-922d-e4ceb1769adb" providerId="ADAL" clId="{FCC7BA39-BFB8-4178-B020-21C4D6BBBD12}" dt="2023-09-13T13:17:33.405" v="64"/>
        <pc:sldMkLst>
          <pc:docMk/>
          <pc:sldMk cId="552894343" sldId="271"/>
        </pc:sldMkLst>
        <pc:spChg chg="mod">
          <ac:chgData name="Rai, Sudhanshu" userId="45918ab6-5a10-4fd9-922d-e4ceb1769adb" providerId="ADAL" clId="{FCC7BA39-BFB8-4178-B020-21C4D6BBBD12}" dt="2023-09-13T13:17:33.405" v="64"/>
          <ac:spMkLst>
            <pc:docMk/>
            <pc:sldMk cId="552894343" sldId="271"/>
            <ac:spMk id="50" creationId="{8230F672-06B1-4EA9-AFAA-B928AE1D7945}"/>
          </ac:spMkLst>
        </pc:spChg>
        <pc:spChg chg="mod">
          <ac:chgData name="Rai, Sudhanshu" userId="45918ab6-5a10-4fd9-922d-e4ceb1769adb" providerId="ADAL" clId="{FCC7BA39-BFB8-4178-B020-21C4D6BBBD12}" dt="2023-09-13T13:17:33.405" v="64"/>
          <ac:spMkLst>
            <pc:docMk/>
            <pc:sldMk cId="552894343" sldId="271"/>
            <ac:spMk id="55" creationId="{C2E5392D-B5E2-44C9-9E66-14C7F76D51F5}"/>
          </ac:spMkLst>
        </pc:spChg>
      </pc:sldChg>
      <pc:sldChg chg="add del">
        <pc:chgData name="Rai, Sudhanshu" userId="45918ab6-5a10-4fd9-922d-e4ceb1769adb" providerId="ADAL" clId="{FCC7BA39-BFB8-4178-B020-21C4D6BBBD12}" dt="2023-09-13T13:14:01.894" v="44" actId="47"/>
        <pc:sldMkLst>
          <pc:docMk/>
          <pc:sldMk cId="1408820125" sldId="272"/>
        </pc:sldMkLst>
      </pc:sldChg>
      <pc:sldChg chg="modSp add mod modClrScheme chgLayout">
        <pc:chgData name="Rai, Sudhanshu" userId="45918ab6-5a10-4fd9-922d-e4ceb1769adb" providerId="ADAL" clId="{FCC7BA39-BFB8-4178-B020-21C4D6BBBD12}" dt="2023-09-13T13:17:33.405" v="64"/>
        <pc:sldMkLst>
          <pc:docMk/>
          <pc:sldMk cId="2349522952" sldId="272"/>
        </pc:sldMkLst>
        <pc:spChg chg="mod">
          <ac:chgData name="Rai, Sudhanshu" userId="45918ab6-5a10-4fd9-922d-e4ceb1769adb" providerId="ADAL" clId="{FCC7BA39-BFB8-4178-B020-21C4D6BBBD12}" dt="2023-09-13T13:17:33.405" v="64"/>
          <ac:spMkLst>
            <pc:docMk/>
            <pc:sldMk cId="2349522952" sldId="272"/>
            <ac:spMk id="50" creationId="{8230F672-06B1-4EA9-AFAA-B928AE1D7945}"/>
          </ac:spMkLst>
        </pc:spChg>
        <pc:spChg chg="mod">
          <ac:chgData name="Rai, Sudhanshu" userId="45918ab6-5a10-4fd9-922d-e4ceb1769adb" providerId="ADAL" clId="{FCC7BA39-BFB8-4178-B020-21C4D6BBBD12}" dt="2023-09-13T13:17:33.405" v="64"/>
          <ac:spMkLst>
            <pc:docMk/>
            <pc:sldMk cId="2349522952" sldId="272"/>
            <ac:spMk id="55" creationId="{C2E5392D-B5E2-44C9-9E66-14C7F76D51F5}"/>
          </ac:spMkLst>
        </pc:spChg>
      </pc:sldChg>
      <pc:sldChg chg="modSp add mod modClrScheme chgLayout">
        <pc:chgData name="Rai, Sudhanshu" userId="45918ab6-5a10-4fd9-922d-e4ceb1769adb" providerId="ADAL" clId="{FCC7BA39-BFB8-4178-B020-21C4D6BBBD12}" dt="2023-09-13T13:17:33.405" v="64"/>
        <pc:sldMkLst>
          <pc:docMk/>
          <pc:sldMk cId="850533302" sldId="273"/>
        </pc:sldMkLst>
        <pc:spChg chg="mod">
          <ac:chgData name="Rai, Sudhanshu" userId="45918ab6-5a10-4fd9-922d-e4ceb1769adb" providerId="ADAL" clId="{FCC7BA39-BFB8-4178-B020-21C4D6BBBD12}" dt="2023-09-13T13:17:33.405" v="64"/>
          <ac:spMkLst>
            <pc:docMk/>
            <pc:sldMk cId="850533302" sldId="273"/>
            <ac:spMk id="27" creationId="{384F3C93-1D4B-4383-A1D3-A21D0A7602DB}"/>
          </ac:spMkLst>
        </pc:spChg>
      </pc:sldChg>
      <pc:sldChg chg="add del">
        <pc:chgData name="Rai, Sudhanshu" userId="45918ab6-5a10-4fd9-922d-e4ceb1769adb" providerId="ADAL" clId="{FCC7BA39-BFB8-4178-B020-21C4D6BBBD12}" dt="2023-09-13T13:14:01.894" v="44" actId="47"/>
        <pc:sldMkLst>
          <pc:docMk/>
          <pc:sldMk cId="1128244919" sldId="273"/>
        </pc:sldMkLst>
      </pc:sldChg>
      <pc:sldChg chg="add del">
        <pc:chgData name="Rai, Sudhanshu" userId="45918ab6-5a10-4fd9-922d-e4ceb1769adb" providerId="ADAL" clId="{FCC7BA39-BFB8-4178-B020-21C4D6BBBD12}" dt="2023-09-13T13:14:01.894" v="44" actId="47"/>
        <pc:sldMkLst>
          <pc:docMk/>
          <pc:sldMk cId="552894343" sldId="274"/>
        </pc:sldMkLst>
      </pc:sldChg>
      <pc:sldChg chg="modSp add mod modClrScheme chgLayout">
        <pc:chgData name="Rai, Sudhanshu" userId="45918ab6-5a10-4fd9-922d-e4ceb1769adb" providerId="ADAL" clId="{FCC7BA39-BFB8-4178-B020-21C4D6BBBD12}" dt="2023-09-13T13:17:33.405" v="64"/>
        <pc:sldMkLst>
          <pc:docMk/>
          <pc:sldMk cId="654965575" sldId="274"/>
        </pc:sldMkLst>
        <pc:spChg chg="mod">
          <ac:chgData name="Rai, Sudhanshu" userId="45918ab6-5a10-4fd9-922d-e4ceb1769adb" providerId="ADAL" clId="{FCC7BA39-BFB8-4178-B020-21C4D6BBBD12}" dt="2023-09-13T13:17:33.405" v="64"/>
          <ac:spMkLst>
            <pc:docMk/>
            <pc:sldMk cId="654965575" sldId="274"/>
            <ac:spMk id="15" creationId="{9190B205-94E7-41BE-BC65-EA07170BE34B}"/>
          </ac:spMkLst>
        </pc:spChg>
      </pc:sldChg>
      <pc:sldChg chg="add del">
        <pc:chgData name="Rai, Sudhanshu" userId="45918ab6-5a10-4fd9-922d-e4ceb1769adb" providerId="ADAL" clId="{FCC7BA39-BFB8-4178-B020-21C4D6BBBD12}" dt="2023-09-13T13:14:01.894" v="44" actId="47"/>
        <pc:sldMkLst>
          <pc:docMk/>
          <pc:sldMk cId="2349522952" sldId="275"/>
        </pc:sldMkLst>
      </pc:sldChg>
      <pc:sldChg chg="modSp add mod modClrScheme chgLayout">
        <pc:chgData name="Rai, Sudhanshu" userId="45918ab6-5a10-4fd9-922d-e4ceb1769adb" providerId="ADAL" clId="{FCC7BA39-BFB8-4178-B020-21C4D6BBBD12}" dt="2023-09-13T13:17:33.405" v="64"/>
        <pc:sldMkLst>
          <pc:docMk/>
          <pc:sldMk cId="2633695734" sldId="275"/>
        </pc:sldMkLst>
        <pc:spChg chg="mod">
          <ac:chgData name="Rai, Sudhanshu" userId="45918ab6-5a10-4fd9-922d-e4ceb1769adb" providerId="ADAL" clId="{FCC7BA39-BFB8-4178-B020-21C4D6BBBD12}" dt="2023-09-13T13:17:33.405" v="64"/>
          <ac:spMkLst>
            <pc:docMk/>
            <pc:sldMk cId="2633695734" sldId="275"/>
            <ac:spMk id="15" creationId="{9190B205-94E7-41BE-BC65-EA07170BE34B}"/>
          </ac:spMkLst>
        </pc:spChg>
      </pc:sldChg>
      <pc:sldChg chg="add del">
        <pc:chgData name="Rai, Sudhanshu" userId="45918ab6-5a10-4fd9-922d-e4ceb1769adb" providerId="ADAL" clId="{FCC7BA39-BFB8-4178-B020-21C4D6BBBD12}" dt="2023-09-13T13:14:01.894" v="44" actId="47"/>
        <pc:sldMkLst>
          <pc:docMk/>
          <pc:sldMk cId="850533302" sldId="276"/>
        </pc:sldMkLst>
      </pc:sldChg>
      <pc:sldChg chg="modSp add mod modClrScheme chgLayout">
        <pc:chgData name="Rai, Sudhanshu" userId="45918ab6-5a10-4fd9-922d-e4ceb1769adb" providerId="ADAL" clId="{FCC7BA39-BFB8-4178-B020-21C4D6BBBD12}" dt="2023-09-13T13:14:17.776" v="54" actId="700"/>
        <pc:sldMkLst>
          <pc:docMk/>
          <pc:sldMk cId="2973964351" sldId="276"/>
        </pc:sldMkLst>
        <pc:spChg chg="mod ord">
          <ac:chgData name="Rai, Sudhanshu" userId="45918ab6-5a10-4fd9-922d-e4ceb1769adb" providerId="ADAL" clId="{FCC7BA39-BFB8-4178-B020-21C4D6BBBD12}" dt="2023-09-13T13:14:17.776" v="54" actId="700"/>
          <ac:spMkLst>
            <pc:docMk/>
            <pc:sldMk cId="2973964351" sldId="276"/>
            <ac:spMk id="12" creationId="{5E41D337-69A4-4999-8596-C1A25010913B}"/>
          </ac:spMkLst>
        </pc:spChg>
        <pc:graphicFrameChg chg="mod">
          <ac:chgData name="Rai, Sudhanshu" userId="45918ab6-5a10-4fd9-922d-e4ceb1769adb" providerId="ADAL" clId="{FCC7BA39-BFB8-4178-B020-21C4D6BBBD12}" dt="2023-09-13T13:14:09.722" v="47"/>
          <ac:graphicFrameMkLst>
            <pc:docMk/>
            <pc:sldMk cId="2973964351" sldId="276"/>
            <ac:graphicFrameMk id="17" creationId="{C890959E-0739-46DE-A721-CB07D4500110}"/>
          </ac:graphicFrameMkLst>
        </pc:graphicFrameChg>
        <pc:graphicFrameChg chg="mod">
          <ac:chgData name="Rai, Sudhanshu" userId="45918ab6-5a10-4fd9-922d-e4ceb1769adb" providerId="ADAL" clId="{FCC7BA39-BFB8-4178-B020-21C4D6BBBD12}" dt="2023-09-13T13:14:09.722" v="47"/>
          <ac:graphicFrameMkLst>
            <pc:docMk/>
            <pc:sldMk cId="2973964351" sldId="276"/>
            <ac:graphicFrameMk id="21" creationId="{BF92FA17-518B-4827-99BC-2D870F599AC9}"/>
          </ac:graphicFrameMkLst>
        </pc:graphicFrameChg>
      </pc:sldChg>
      <pc:sldChg chg="add del">
        <pc:chgData name="Rai, Sudhanshu" userId="45918ab6-5a10-4fd9-922d-e4ceb1769adb" providerId="ADAL" clId="{FCC7BA39-BFB8-4178-B020-21C4D6BBBD12}" dt="2023-09-13T13:14:01.894" v="44" actId="47"/>
        <pc:sldMkLst>
          <pc:docMk/>
          <pc:sldMk cId="654965575" sldId="277"/>
        </pc:sldMkLst>
      </pc:sldChg>
      <pc:sldChg chg="modSp add mod modClrScheme chgLayout">
        <pc:chgData name="Rai, Sudhanshu" userId="45918ab6-5a10-4fd9-922d-e4ceb1769adb" providerId="ADAL" clId="{FCC7BA39-BFB8-4178-B020-21C4D6BBBD12}" dt="2023-09-13T13:14:17.776" v="54" actId="700"/>
        <pc:sldMkLst>
          <pc:docMk/>
          <pc:sldMk cId="3871425902" sldId="277"/>
        </pc:sldMkLst>
        <pc:spChg chg="mod ord">
          <ac:chgData name="Rai, Sudhanshu" userId="45918ab6-5a10-4fd9-922d-e4ceb1769adb" providerId="ADAL" clId="{FCC7BA39-BFB8-4178-B020-21C4D6BBBD12}" dt="2023-09-13T13:14:17.776" v="54" actId="700"/>
          <ac:spMkLst>
            <pc:docMk/>
            <pc:sldMk cId="3871425902" sldId="277"/>
            <ac:spMk id="3" creationId="{5E7C3C13-A45D-4D53-A02B-A78C41C635FC}"/>
          </ac:spMkLst>
        </pc:spChg>
        <pc:spChg chg="mod ord">
          <ac:chgData name="Rai, Sudhanshu" userId="45918ab6-5a10-4fd9-922d-e4ceb1769adb" providerId="ADAL" clId="{FCC7BA39-BFB8-4178-B020-21C4D6BBBD12}" dt="2023-09-13T13:14:17.776" v="54" actId="700"/>
          <ac:spMkLst>
            <pc:docMk/>
            <pc:sldMk cId="3871425902" sldId="277"/>
            <ac:spMk id="8" creationId="{2A2A1A66-4EBC-4C03-A111-CED9F56BAFFD}"/>
          </ac:spMkLst>
        </pc:spChg>
      </pc:sldChg>
      <pc:sldChg chg="add del">
        <pc:chgData name="Rai, Sudhanshu" userId="45918ab6-5a10-4fd9-922d-e4ceb1769adb" providerId="ADAL" clId="{FCC7BA39-BFB8-4178-B020-21C4D6BBBD12}" dt="2023-09-13T13:14:01.894" v="44" actId="47"/>
        <pc:sldMkLst>
          <pc:docMk/>
          <pc:sldMk cId="2633695734" sldId="278"/>
        </pc:sldMkLst>
      </pc:sldChg>
      <pc:sldChg chg="modSp add mod modClrScheme chgLayout">
        <pc:chgData name="Rai, Sudhanshu" userId="45918ab6-5a10-4fd9-922d-e4ceb1769adb" providerId="ADAL" clId="{FCC7BA39-BFB8-4178-B020-21C4D6BBBD12}" dt="2023-09-13T13:14:17.776" v="54" actId="700"/>
        <pc:sldMkLst>
          <pc:docMk/>
          <pc:sldMk cId="3675900928" sldId="278"/>
        </pc:sldMkLst>
        <pc:spChg chg="mod ord">
          <ac:chgData name="Rai, Sudhanshu" userId="45918ab6-5a10-4fd9-922d-e4ceb1769adb" providerId="ADAL" clId="{FCC7BA39-BFB8-4178-B020-21C4D6BBBD12}" dt="2023-09-13T13:14:17.776" v="54" actId="700"/>
          <ac:spMkLst>
            <pc:docMk/>
            <pc:sldMk cId="3675900928" sldId="278"/>
            <ac:spMk id="12" creationId="{5E41D337-69A4-4999-8596-C1A25010913B}"/>
          </ac:spMkLst>
        </pc:spChg>
        <pc:graphicFrameChg chg="mod">
          <ac:chgData name="Rai, Sudhanshu" userId="45918ab6-5a10-4fd9-922d-e4ceb1769adb" providerId="ADAL" clId="{FCC7BA39-BFB8-4178-B020-21C4D6BBBD12}" dt="2023-09-13T13:14:09.722" v="47"/>
          <ac:graphicFrameMkLst>
            <pc:docMk/>
            <pc:sldMk cId="3675900928" sldId="278"/>
            <ac:graphicFrameMk id="26" creationId="{864BF6A0-CCD3-4138-B214-8F5443402AC6}"/>
          </ac:graphicFrameMkLst>
        </pc:graphicFrameChg>
        <pc:graphicFrameChg chg="mod">
          <ac:chgData name="Rai, Sudhanshu" userId="45918ab6-5a10-4fd9-922d-e4ceb1769adb" providerId="ADAL" clId="{FCC7BA39-BFB8-4178-B020-21C4D6BBBD12}" dt="2023-09-13T13:14:09.722" v="47"/>
          <ac:graphicFrameMkLst>
            <pc:docMk/>
            <pc:sldMk cId="3675900928" sldId="278"/>
            <ac:graphicFrameMk id="28" creationId="{26D29F28-EAE7-4B0E-9E06-A46064B6D170}"/>
          </ac:graphicFrameMkLst>
        </pc:graphicFrameChg>
      </pc:sldChg>
      <pc:sldChg chg="add del">
        <pc:chgData name="Rai, Sudhanshu" userId="45918ab6-5a10-4fd9-922d-e4ceb1769adb" providerId="ADAL" clId="{FCC7BA39-BFB8-4178-B020-21C4D6BBBD12}" dt="2023-09-13T13:14:01.894" v="44" actId="47"/>
        <pc:sldMkLst>
          <pc:docMk/>
          <pc:sldMk cId="2973964351" sldId="279"/>
        </pc:sldMkLst>
      </pc:sldChg>
      <pc:sldChg chg="delSp modSp add mod modClrScheme chgLayout">
        <pc:chgData name="Rai, Sudhanshu" userId="45918ab6-5a10-4fd9-922d-e4ceb1769adb" providerId="ADAL" clId="{FCC7BA39-BFB8-4178-B020-21C4D6BBBD12}" dt="2023-09-13T13:14:17.820" v="56" actId="27636"/>
        <pc:sldMkLst>
          <pc:docMk/>
          <pc:sldMk cId="3981940737" sldId="279"/>
        </pc:sldMkLst>
        <pc:spChg chg="del mod">
          <ac:chgData name="Rai, Sudhanshu" userId="45918ab6-5a10-4fd9-922d-e4ceb1769adb" providerId="ADAL" clId="{FCC7BA39-BFB8-4178-B020-21C4D6BBBD12}" dt="2023-09-13T13:14:17.776" v="54" actId="700"/>
          <ac:spMkLst>
            <pc:docMk/>
            <pc:sldMk cId="3981940737" sldId="279"/>
            <ac:spMk id="5" creationId="{8F705245-4E1A-45A5-8CE3-2C4342D414C7}"/>
          </ac:spMkLst>
        </pc:spChg>
        <pc:spChg chg="del mod">
          <ac:chgData name="Rai, Sudhanshu" userId="45918ab6-5a10-4fd9-922d-e4ceb1769adb" providerId="ADAL" clId="{FCC7BA39-BFB8-4178-B020-21C4D6BBBD12}" dt="2023-09-13T13:14:17.776" v="54" actId="700"/>
          <ac:spMkLst>
            <pc:docMk/>
            <pc:sldMk cId="3981940737" sldId="279"/>
            <ac:spMk id="6" creationId="{C106F8A9-32B6-4C1A-8E9E-81BC10F12ADF}"/>
          </ac:spMkLst>
        </pc:spChg>
        <pc:spChg chg="mod ord">
          <ac:chgData name="Rai, Sudhanshu" userId="45918ab6-5a10-4fd9-922d-e4ceb1769adb" providerId="ADAL" clId="{FCC7BA39-BFB8-4178-B020-21C4D6BBBD12}" dt="2023-09-13T13:14:17.820" v="56" actId="27636"/>
          <ac:spMkLst>
            <pc:docMk/>
            <pc:sldMk cId="3981940737" sldId="279"/>
            <ac:spMk id="7" creationId="{7B97EB55-74D6-48ED-AC32-53B391C985C9}"/>
          </ac:spMkLst>
        </pc:spChg>
      </pc:sldChg>
      <pc:sldChg chg="delSp modSp add mod modClrScheme chgLayout">
        <pc:chgData name="Rai, Sudhanshu" userId="45918ab6-5a10-4fd9-922d-e4ceb1769adb" providerId="ADAL" clId="{FCC7BA39-BFB8-4178-B020-21C4D6BBBD12}" dt="2023-09-13T13:14:17.776" v="54" actId="700"/>
        <pc:sldMkLst>
          <pc:docMk/>
          <pc:sldMk cId="1885358884" sldId="280"/>
        </pc:sldMkLst>
        <pc:spChg chg="mod ord">
          <ac:chgData name="Rai, Sudhanshu" userId="45918ab6-5a10-4fd9-922d-e4ceb1769adb" providerId="ADAL" clId="{FCC7BA39-BFB8-4178-B020-21C4D6BBBD12}" dt="2023-09-13T13:14:17.776" v="54" actId="700"/>
          <ac:spMkLst>
            <pc:docMk/>
            <pc:sldMk cId="1885358884" sldId="280"/>
            <ac:spMk id="2" creationId="{B8A1D875-C896-425D-AD05-869A561AED5C}"/>
          </ac:spMkLst>
        </pc:spChg>
        <pc:spChg chg="del mod">
          <ac:chgData name="Rai, Sudhanshu" userId="45918ab6-5a10-4fd9-922d-e4ceb1769adb" providerId="ADAL" clId="{FCC7BA39-BFB8-4178-B020-21C4D6BBBD12}" dt="2023-09-13T13:14:17.776" v="54" actId="700"/>
          <ac:spMkLst>
            <pc:docMk/>
            <pc:sldMk cId="1885358884" sldId="280"/>
            <ac:spMk id="3" creationId="{1F346A32-2CB6-4BDD-9B0A-0AF568DE4F0F}"/>
          </ac:spMkLst>
        </pc:spChg>
        <pc:spChg chg="del mod">
          <ac:chgData name="Rai, Sudhanshu" userId="45918ab6-5a10-4fd9-922d-e4ceb1769adb" providerId="ADAL" clId="{FCC7BA39-BFB8-4178-B020-21C4D6BBBD12}" dt="2023-09-13T13:14:17.776" v="54" actId="700"/>
          <ac:spMkLst>
            <pc:docMk/>
            <pc:sldMk cId="1885358884" sldId="280"/>
            <ac:spMk id="4" creationId="{90132DF8-4E64-4C55-A65F-10C7961AF735}"/>
          </ac:spMkLst>
        </pc:spChg>
        <pc:graphicFrameChg chg="mod">
          <ac:chgData name="Rai, Sudhanshu" userId="45918ab6-5a10-4fd9-922d-e4ceb1769adb" providerId="ADAL" clId="{FCC7BA39-BFB8-4178-B020-21C4D6BBBD12}" dt="2023-09-13T13:14:09.722" v="47"/>
          <ac:graphicFrameMkLst>
            <pc:docMk/>
            <pc:sldMk cId="1885358884" sldId="280"/>
            <ac:graphicFrameMk id="10" creationId="{F552AC57-765E-425F-93AE-806D11892C02}"/>
          </ac:graphicFrameMkLst>
        </pc:graphicFrameChg>
      </pc:sldChg>
      <pc:sldChg chg="add del">
        <pc:chgData name="Rai, Sudhanshu" userId="45918ab6-5a10-4fd9-922d-e4ceb1769adb" providerId="ADAL" clId="{FCC7BA39-BFB8-4178-B020-21C4D6BBBD12}" dt="2023-09-13T13:14:01.894" v="44" actId="47"/>
        <pc:sldMkLst>
          <pc:docMk/>
          <pc:sldMk cId="3871425902" sldId="280"/>
        </pc:sldMkLst>
      </pc:sldChg>
      <pc:sldChg chg="modSp add mod modClrScheme chgLayout">
        <pc:chgData name="Rai, Sudhanshu" userId="45918ab6-5a10-4fd9-922d-e4ceb1769adb" providerId="ADAL" clId="{FCC7BA39-BFB8-4178-B020-21C4D6BBBD12}" dt="2023-09-13T13:14:17.776" v="54" actId="700"/>
        <pc:sldMkLst>
          <pc:docMk/>
          <pc:sldMk cId="2216826777" sldId="281"/>
        </pc:sldMkLst>
        <pc:spChg chg="mod ord">
          <ac:chgData name="Rai, Sudhanshu" userId="45918ab6-5a10-4fd9-922d-e4ceb1769adb" providerId="ADAL" clId="{FCC7BA39-BFB8-4178-B020-21C4D6BBBD12}" dt="2023-09-13T13:14:17.776" v="54" actId="700"/>
          <ac:spMkLst>
            <pc:docMk/>
            <pc:sldMk cId="2216826777" sldId="281"/>
            <ac:spMk id="8" creationId="{2A2A1A66-4EBC-4C03-A111-CED9F56BAFFD}"/>
          </ac:spMkLst>
        </pc:spChg>
      </pc:sldChg>
      <pc:sldChg chg="add del">
        <pc:chgData name="Rai, Sudhanshu" userId="45918ab6-5a10-4fd9-922d-e4ceb1769adb" providerId="ADAL" clId="{FCC7BA39-BFB8-4178-B020-21C4D6BBBD12}" dt="2023-09-13T13:14:01.894" v="44" actId="47"/>
        <pc:sldMkLst>
          <pc:docMk/>
          <pc:sldMk cId="3675900928" sldId="281"/>
        </pc:sldMkLst>
      </pc:sldChg>
      <pc:sldChg chg="add del mod modClrScheme chgLayout">
        <pc:chgData name="Rai, Sudhanshu" userId="45918ab6-5a10-4fd9-922d-e4ceb1769adb" providerId="ADAL" clId="{FCC7BA39-BFB8-4178-B020-21C4D6BBBD12}" dt="2023-09-13T13:20:17.903" v="65" actId="47"/>
        <pc:sldMkLst>
          <pc:docMk/>
          <pc:sldMk cId="1130238774" sldId="282"/>
        </pc:sldMkLst>
      </pc:sldChg>
      <pc:sldChg chg="modSp add del mod">
        <pc:chgData name="Rai, Sudhanshu" userId="45918ab6-5a10-4fd9-922d-e4ceb1769adb" providerId="ADAL" clId="{FCC7BA39-BFB8-4178-B020-21C4D6BBBD12}" dt="2023-09-13T13:14:01.894" v="44" actId="47"/>
        <pc:sldMkLst>
          <pc:docMk/>
          <pc:sldMk cId="3981940737" sldId="282"/>
        </pc:sldMkLst>
        <pc:spChg chg="mod">
          <ac:chgData name="Rai, Sudhanshu" userId="45918ab6-5a10-4fd9-922d-e4ceb1769adb" providerId="ADAL" clId="{FCC7BA39-BFB8-4178-B020-21C4D6BBBD12}" dt="2023-09-13T13:13:55.279" v="39" actId="27636"/>
          <ac:spMkLst>
            <pc:docMk/>
            <pc:sldMk cId="3981940737" sldId="282"/>
            <ac:spMk id="5" creationId="{8F705245-4E1A-45A5-8CE3-2C4342D414C7}"/>
          </ac:spMkLst>
        </pc:spChg>
        <pc:spChg chg="mod">
          <ac:chgData name="Rai, Sudhanshu" userId="45918ab6-5a10-4fd9-922d-e4ceb1769adb" providerId="ADAL" clId="{FCC7BA39-BFB8-4178-B020-21C4D6BBBD12}" dt="2023-09-13T13:13:55.277" v="38" actId="27636"/>
          <ac:spMkLst>
            <pc:docMk/>
            <pc:sldMk cId="3981940737" sldId="282"/>
            <ac:spMk id="6" creationId="{C106F8A9-32B6-4C1A-8E9E-81BC10F12ADF}"/>
          </ac:spMkLst>
        </pc:spChg>
      </pc:sldChg>
      <pc:sldChg chg="modSp add del mod">
        <pc:chgData name="Rai, Sudhanshu" userId="45918ab6-5a10-4fd9-922d-e4ceb1769adb" providerId="ADAL" clId="{FCC7BA39-BFB8-4178-B020-21C4D6BBBD12}" dt="2023-09-13T13:14:01.894" v="44" actId="47"/>
        <pc:sldMkLst>
          <pc:docMk/>
          <pc:sldMk cId="1885358884" sldId="283"/>
        </pc:sldMkLst>
        <pc:spChg chg="mod">
          <ac:chgData name="Rai, Sudhanshu" userId="45918ab6-5a10-4fd9-922d-e4ceb1769adb" providerId="ADAL" clId="{FCC7BA39-BFB8-4178-B020-21C4D6BBBD12}" dt="2023-09-13T13:13:55.288" v="40" actId="27636"/>
          <ac:spMkLst>
            <pc:docMk/>
            <pc:sldMk cId="1885358884" sldId="283"/>
            <ac:spMk id="3" creationId="{1F346A32-2CB6-4BDD-9B0A-0AF568DE4F0F}"/>
          </ac:spMkLst>
        </pc:spChg>
        <pc:spChg chg="mod">
          <ac:chgData name="Rai, Sudhanshu" userId="45918ab6-5a10-4fd9-922d-e4ceb1769adb" providerId="ADAL" clId="{FCC7BA39-BFB8-4178-B020-21C4D6BBBD12}" dt="2023-09-13T13:13:55.290" v="41" actId="27636"/>
          <ac:spMkLst>
            <pc:docMk/>
            <pc:sldMk cId="1885358884" sldId="283"/>
            <ac:spMk id="4" creationId="{90132DF8-4E64-4C55-A65F-10C7961AF735}"/>
          </ac:spMkLst>
        </pc:spChg>
      </pc:sldChg>
      <pc:sldChg chg="add del">
        <pc:chgData name="Rai, Sudhanshu" userId="45918ab6-5a10-4fd9-922d-e4ceb1769adb" providerId="ADAL" clId="{FCC7BA39-BFB8-4178-B020-21C4D6BBBD12}" dt="2023-09-13T13:14:01.894" v="44" actId="47"/>
        <pc:sldMkLst>
          <pc:docMk/>
          <pc:sldMk cId="2216826777" sldId="284"/>
        </pc:sldMkLst>
      </pc:sldChg>
      <pc:sldChg chg="add del">
        <pc:chgData name="Rai, Sudhanshu" userId="45918ab6-5a10-4fd9-922d-e4ceb1769adb" providerId="ADAL" clId="{FCC7BA39-BFB8-4178-B020-21C4D6BBBD12}" dt="2023-09-13T13:14:01.894" v="44" actId="47"/>
        <pc:sldMkLst>
          <pc:docMk/>
          <pc:sldMk cId="1130238774" sldId="285"/>
        </pc:sldMkLst>
      </pc:sldChg>
      <pc:sldMasterChg chg="add del addSldLayout delSldLayout">
        <pc:chgData name="Rai, Sudhanshu" userId="45918ab6-5a10-4fd9-922d-e4ceb1769adb" providerId="ADAL" clId="{FCC7BA39-BFB8-4178-B020-21C4D6BBBD12}" dt="2023-09-13T13:13:12.105" v="30" actId="27028"/>
        <pc:sldMasterMkLst>
          <pc:docMk/>
          <pc:sldMasterMk cId="0" sldId="2147483648"/>
        </pc:sldMasterMkLst>
        <pc:sldLayoutChg chg="add del">
          <pc:chgData name="Rai, Sudhanshu" userId="45918ab6-5a10-4fd9-922d-e4ceb1769adb" providerId="ADAL" clId="{FCC7BA39-BFB8-4178-B020-21C4D6BBBD12}" dt="2023-09-13T13:11:55.013" v="5" actId="27028"/>
          <pc:sldLayoutMkLst>
            <pc:docMk/>
            <pc:sldMasterMk cId="0" sldId="2147483648"/>
            <pc:sldLayoutMk cId="0" sldId="2147483665"/>
          </pc:sldLayoutMkLst>
        </pc:sldLayoutChg>
        <pc:sldLayoutChg chg="add del">
          <pc:chgData name="Rai, Sudhanshu" userId="45918ab6-5a10-4fd9-922d-e4ceb1769adb" providerId="ADAL" clId="{FCC7BA39-BFB8-4178-B020-21C4D6BBBD12}" dt="2023-09-13T13:13:12.105" v="30" actId="27028"/>
          <pc:sldLayoutMkLst>
            <pc:docMk/>
            <pc:sldMasterMk cId="0" sldId="2147483648"/>
            <pc:sldLayoutMk cId="3603363624" sldId="2147483718"/>
          </pc:sldLayoutMkLst>
        </pc:sldLayoutChg>
      </pc:sldMasterChg>
      <pc:sldMasterChg chg="replId addSldLayout delSldLayout">
        <pc:chgData name="Rai, Sudhanshu" userId="45918ab6-5a10-4fd9-922d-e4ceb1769adb" providerId="ADAL" clId="{FCC7BA39-BFB8-4178-B020-21C4D6BBBD12}" dt="2023-09-13T13:14:09.685" v="46" actId="27028"/>
        <pc:sldMasterMkLst>
          <pc:docMk/>
          <pc:sldMasterMk cId="3217369323" sldId="2147483648"/>
        </pc:sldMasterMkLst>
        <pc:sldLayoutChg chg="add">
          <pc:chgData name="Rai, Sudhanshu" userId="45918ab6-5a10-4fd9-922d-e4ceb1769adb" providerId="ADAL" clId="{FCC7BA39-BFB8-4178-B020-21C4D6BBBD12}" dt="2023-09-13T13:11:59.476" v="6" actId="27028"/>
          <pc:sldLayoutMkLst>
            <pc:docMk/>
            <pc:sldMasterMk cId="3217369323" sldId="2147483648"/>
            <pc:sldLayoutMk cId="482613229" sldId="2147483660"/>
          </pc:sldLayoutMkLst>
        </pc:sldLayoutChg>
        <pc:sldLayoutChg chg="add del">
          <pc:chgData name="Rai, Sudhanshu" userId="45918ab6-5a10-4fd9-922d-e4ceb1769adb" providerId="ADAL" clId="{FCC7BA39-BFB8-4178-B020-21C4D6BBBD12}" dt="2023-09-13T13:13:09.651" v="27" actId="27028"/>
          <pc:sldLayoutMkLst>
            <pc:docMk/>
            <pc:sldMasterMk cId="3217369323" sldId="2147483648"/>
            <pc:sldLayoutMk cId="735825062" sldId="2147483661"/>
          </pc:sldLayoutMkLst>
        </pc:sldLayoutChg>
        <pc:sldLayoutChg chg="add del">
          <pc:chgData name="Rai, Sudhanshu" userId="45918ab6-5a10-4fd9-922d-e4ceb1769adb" providerId="ADAL" clId="{FCC7BA39-BFB8-4178-B020-21C4D6BBBD12}" dt="2023-09-13T13:14:01.894" v="44" actId="47"/>
          <pc:sldLayoutMkLst>
            <pc:docMk/>
            <pc:sldMasterMk cId="3217369323" sldId="2147483648"/>
            <pc:sldLayoutMk cId="3818632451" sldId="2147483661"/>
          </pc:sldLayoutMkLst>
        </pc:sldLayoutChg>
        <pc:sldLayoutChg chg="add del">
          <pc:chgData name="Rai, Sudhanshu" userId="45918ab6-5a10-4fd9-922d-e4ceb1769adb" providerId="ADAL" clId="{FCC7BA39-BFB8-4178-B020-21C4D6BBBD12}" dt="2023-09-13T13:12:57.814" v="24" actId="47"/>
          <pc:sldLayoutMkLst>
            <pc:docMk/>
            <pc:sldMasterMk cId="3217369323" sldId="2147483648"/>
            <pc:sldLayoutMk cId="4252424818" sldId="2147483661"/>
          </pc:sldLayoutMkLst>
        </pc:sldLayoutChg>
        <pc:sldLayoutChg chg="add del">
          <pc:chgData name="Rai, Sudhanshu" userId="45918ab6-5a10-4fd9-922d-e4ceb1769adb" providerId="ADAL" clId="{FCC7BA39-BFB8-4178-B020-21C4D6BBBD12}" dt="2023-09-13T13:14:01.894" v="44" actId="47"/>
          <pc:sldLayoutMkLst>
            <pc:docMk/>
            <pc:sldMasterMk cId="3217369323" sldId="2147483648"/>
            <pc:sldLayoutMk cId="3867341242" sldId="2147483662"/>
          </pc:sldLayoutMkLst>
        </pc:sldLayoutChg>
        <pc:sldLayoutChg chg="add replId">
          <pc:chgData name="Rai, Sudhanshu" userId="45918ab6-5a10-4fd9-922d-e4ceb1769adb" providerId="ADAL" clId="{FCC7BA39-BFB8-4178-B020-21C4D6BBBD12}" dt="2023-09-13T13:13:55.086" v="36" actId="27028"/>
          <pc:sldLayoutMkLst>
            <pc:docMk/>
            <pc:sldMasterMk cId="3217369323" sldId="2147483648"/>
            <pc:sldLayoutMk cId="1844685825" sldId="2147483663"/>
          </pc:sldLayoutMkLst>
        </pc:sldLayoutChg>
        <pc:sldLayoutChg chg="add replId">
          <pc:chgData name="Rai, Sudhanshu" userId="45918ab6-5a10-4fd9-922d-e4ceb1769adb" providerId="ADAL" clId="{FCC7BA39-BFB8-4178-B020-21C4D6BBBD12}" dt="2023-09-13T13:13:55.086" v="36" actId="27028"/>
          <pc:sldLayoutMkLst>
            <pc:docMk/>
            <pc:sldMasterMk cId="3217369323" sldId="2147483648"/>
            <pc:sldLayoutMk cId="2024957759" sldId="2147483664"/>
          </pc:sldLayoutMkLst>
        </pc:sldLayoutChg>
        <pc:sldLayoutChg chg="add replId">
          <pc:chgData name="Rai, Sudhanshu" userId="45918ab6-5a10-4fd9-922d-e4ceb1769adb" providerId="ADAL" clId="{FCC7BA39-BFB8-4178-B020-21C4D6BBBD12}" dt="2023-09-13T13:13:55.086" v="36" actId="27028"/>
          <pc:sldLayoutMkLst>
            <pc:docMk/>
            <pc:sldMasterMk cId="3217369323" sldId="2147483648"/>
            <pc:sldLayoutMk cId="2069477936" sldId="2147483665"/>
          </pc:sldLayoutMkLst>
        </pc:sldLayoutChg>
        <pc:sldLayoutChg chg="add replId">
          <pc:chgData name="Rai, Sudhanshu" userId="45918ab6-5a10-4fd9-922d-e4ceb1769adb" providerId="ADAL" clId="{FCC7BA39-BFB8-4178-B020-21C4D6BBBD12}" dt="2023-09-13T13:13:55.086" v="36" actId="27028"/>
          <pc:sldLayoutMkLst>
            <pc:docMk/>
            <pc:sldMasterMk cId="3217369323" sldId="2147483648"/>
            <pc:sldLayoutMk cId="605091385" sldId="2147483666"/>
          </pc:sldLayoutMkLst>
        </pc:sldLayoutChg>
        <pc:sldLayoutChg chg="add">
          <pc:chgData name="Rai, Sudhanshu" userId="45918ab6-5a10-4fd9-922d-e4ceb1769adb" providerId="ADAL" clId="{FCC7BA39-BFB8-4178-B020-21C4D6BBBD12}" dt="2023-09-13T13:14:09.685" v="46" actId="27028"/>
          <pc:sldLayoutMkLst>
            <pc:docMk/>
            <pc:sldMasterMk cId="3217369323" sldId="2147483648"/>
            <pc:sldLayoutMk cId="247977628" sldId="2147483667"/>
          </pc:sldLayoutMkLst>
        </pc:sldLayoutChg>
        <pc:sldLayoutChg chg="add replId">
          <pc:chgData name="Rai, Sudhanshu" userId="45918ab6-5a10-4fd9-922d-e4ceb1769adb" providerId="ADAL" clId="{FCC7BA39-BFB8-4178-B020-21C4D6BBBD12}" dt="2023-09-13T13:14:09.685" v="46" actId="27028"/>
          <pc:sldLayoutMkLst>
            <pc:docMk/>
            <pc:sldMasterMk cId="3217369323" sldId="2147483648"/>
            <pc:sldLayoutMk cId="2188024599" sldId="2147483668"/>
          </pc:sldLayoutMkLst>
        </pc:sldLayoutChg>
      </pc:sldMasterChg>
    </pc:docChg>
  </pc:docChgLst>
</pc:chgInfo>
</file>

<file path=ppt/media/image1.png>
</file>

<file path=ppt/media/image2.jpg>
</file>

<file path=ppt/media/image3.jpe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5670A8F-672F-4317-84C5-FF488965B4BE}" type="datetimeFigureOut">
              <a:rPr lang="en-US" smtClean="0"/>
              <a:t>9/13/2023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C479F60-2CE0-4029-A84F-B3D880EE4A8F}" type="slidenum">
              <a:rPr lang="en-US" smtClean="0"/>
              <a:t>‹#›</a:t>
            </a:fld>
            <a:endParaRPr lang="en-US"/>
          </a:p>
        </p:txBody>
      </p:sp>
    </p:spTree>
    <p:extLst>
      <p:ext uri="{BB962C8B-B14F-4D97-AF65-F5344CB8AC3E}">
        <p14:creationId xmlns:p14="http://schemas.microsoft.com/office/powerpoint/2010/main" val="272106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1" i="0" u="none" strike="noStrike" kern="1200" cap="none" spc="0" normalizeH="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52D1EAA-8688-1F4D-BB1A-39A53AF4EB2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244238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EBAC51-4141-87F1-7479-1DA32AD9498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4CB278B-EACD-8189-EB15-B0C4ED7F590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3D0AF99-F852-B9C8-ABCE-C74D918772D9}"/>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5" name="Footer Placeholder 4">
            <a:extLst>
              <a:ext uri="{FF2B5EF4-FFF2-40B4-BE49-F238E27FC236}">
                <a16:creationId xmlns:a16="http://schemas.microsoft.com/office/drawing/2014/main" id="{F9E5E546-1F24-F67D-8825-B1189E7E0B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78E583-0373-2600-6A8A-C212E2F57217}"/>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22980784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9A9ED-FE54-DF7E-75D2-6D7988CDB01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FBB83F7-59BA-2D57-CB6E-B3B86A39F05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232F1-4ED4-4A98-4AA6-D91F054B7EC4}"/>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5" name="Footer Placeholder 4">
            <a:extLst>
              <a:ext uri="{FF2B5EF4-FFF2-40B4-BE49-F238E27FC236}">
                <a16:creationId xmlns:a16="http://schemas.microsoft.com/office/drawing/2014/main" id="{C538FB3E-F8CA-E2AF-893C-D5F1697D48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7A4726-65FA-323C-98B2-A129B4C6167E}"/>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42433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42D836-2202-F3E2-54B8-3ED130E72D6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AAAA32F-43DB-D456-9939-D33170C2168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D112BCD-0AE9-0DBA-3D13-9E6F9E9670F5}"/>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5" name="Footer Placeholder 4">
            <a:extLst>
              <a:ext uri="{FF2B5EF4-FFF2-40B4-BE49-F238E27FC236}">
                <a16:creationId xmlns:a16="http://schemas.microsoft.com/office/drawing/2014/main" id="{9C4909A4-7337-490D-B80F-C230B4A511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BD6BC4-E394-6591-5E77-606DB81F6B91}"/>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18777280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_Opening">
    <p:spTree>
      <p:nvGrpSpPr>
        <p:cNvPr id="1" name=""/>
        <p:cNvGrpSpPr/>
        <p:nvPr/>
      </p:nvGrpSpPr>
      <p:grpSpPr>
        <a:xfrm>
          <a:off x="0" y="0"/>
          <a:ext cx="0" cy="0"/>
          <a:chOff x="0" y="0"/>
          <a:chExt cx="0" cy="0"/>
        </a:xfrm>
      </p:grpSpPr>
      <p:sp>
        <p:nvSpPr>
          <p:cNvPr id="9" name="Picture Placeholder 17">
            <a:extLst>
              <a:ext uri="{FF2B5EF4-FFF2-40B4-BE49-F238E27FC236}">
                <a16:creationId xmlns:a16="http://schemas.microsoft.com/office/drawing/2014/main" id="{18F8322D-F6D0-FD48-8ECA-70197A18213F}"/>
              </a:ext>
            </a:extLst>
          </p:cNvPr>
          <p:cNvSpPr>
            <a:spLocks noGrp="1"/>
          </p:cNvSpPr>
          <p:nvPr>
            <p:ph type="pic" sz="quarter" idx="12"/>
          </p:nvPr>
        </p:nvSpPr>
        <p:spPr>
          <a:xfrm>
            <a:off x="2075644" y="0"/>
            <a:ext cx="10128679" cy="347804"/>
          </a:xfrm>
          <a:solidFill>
            <a:schemeClr val="bg1">
              <a:lumMod val="85000"/>
            </a:schemeClr>
          </a:solidFill>
        </p:spPr>
        <p:txBody>
          <a:bodyPr/>
          <a:lstStyle>
            <a:lvl1pPr algn="ctr">
              <a:defRPr sz="1940">
                <a:solidFill>
                  <a:srgbClr val="C00000"/>
                </a:solidFill>
              </a:defRPr>
            </a:lvl1pPr>
          </a:lstStyle>
          <a:p>
            <a:r>
              <a:rPr lang="en-US"/>
              <a:t>Click icon to add picture</a:t>
            </a:r>
          </a:p>
        </p:txBody>
      </p:sp>
      <p:sp>
        <p:nvSpPr>
          <p:cNvPr id="10" name="Text Placeholder Ttle">
            <a:extLst>
              <a:ext uri="{FF2B5EF4-FFF2-40B4-BE49-F238E27FC236}">
                <a16:creationId xmlns:a16="http://schemas.microsoft.com/office/drawing/2014/main" id="{1D014202-442C-6C41-9DD1-D92C2019E40E}"/>
              </a:ext>
            </a:extLst>
          </p:cNvPr>
          <p:cNvSpPr>
            <a:spLocks noGrp="1"/>
          </p:cNvSpPr>
          <p:nvPr>
            <p:ph type="body" sz="quarter" idx="10" hasCustomPrompt="1"/>
          </p:nvPr>
        </p:nvSpPr>
        <p:spPr>
          <a:xfrm>
            <a:off x="2565477" y="2781957"/>
            <a:ext cx="5927745" cy="1648113"/>
          </a:xfrm>
        </p:spPr>
        <p:txBody>
          <a:bodyPr anchor="b" anchorCtr="0">
            <a:normAutofit/>
          </a:bodyPr>
          <a:lstStyle>
            <a:lvl1pPr>
              <a:lnSpc>
                <a:spcPts val="6368"/>
              </a:lnSpc>
              <a:spcBef>
                <a:spcPts val="0"/>
              </a:spcBef>
              <a:spcAft>
                <a:spcPts val="1819"/>
              </a:spcAft>
              <a:defRPr sz="5822" b="0" i="0" baseline="0">
                <a:solidFill>
                  <a:schemeClr val="bg1"/>
                </a:solidFill>
                <a:latin typeface="Arial Black" panose="020B0604020202020204" pitchFamily="34" charset="0"/>
              </a:defRPr>
            </a:lvl1pPr>
          </a:lstStyle>
          <a:p>
            <a:pPr lvl="0"/>
            <a:r>
              <a:rPr lang="en-US"/>
              <a:t>Click to add title</a:t>
            </a:r>
          </a:p>
        </p:txBody>
      </p:sp>
      <p:sp>
        <p:nvSpPr>
          <p:cNvPr id="11" name="Text Placeholder Date">
            <a:extLst>
              <a:ext uri="{FF2B5EF4-FFF2-40B4-BE49-F238E27FC236}">
                <a16:creationId xmlns:a16="http://schemas.microsoft.com/office/drawing/2014/main" id="{99A11649-992A-9041-8A59-3BC29D989A10}"/>
              </a:ext>
            </a:extLst>
          </p:cNvPr>
          <p:cNvSpPr>
            <a:spLocks noGrp="1"/>
          </p:cNvSpPr>
          <p:nvPr>
            <p:ph type="body" sz="quarter" idx="11" hasCustomPrompt="1"/>
          </p:nvPr>
        </p:nvSpPr>
        <p:spPr>
          <a:xfrm>
            <a:off x="2565673" y="4769026"/>
            <a:ext cx="3180856" cy="503917"/>
          </a:xfrm>
        </p:spPr>
        <p:txBody>
          <a:bodyPr>
            <a:normAutofit/>
          </a:bodyPr>
          <a:lstStyle>
            <a:lvl1pPr>
              <a:defRPr sz="2183" baseline="0">
                <a:solidFill>
                  <a:schemeClr val="bg1"/>
                </a:solidFill>
                <a:latin typeface="Arial" panose="020B0604020202020204" pitchFamily="34" charset="0"/>
              </a:defRPr>
            </a:lvl1pPr>
          </a:lstStyle>
          <a:p>
            <a:pPr lvl="0"/>
            <a:r>
              <a:rPr lang="en-US"/>
              <a:t>Month, Day, Year</a:t>
            </a:r>
          </a:p>
          <a:p>
            <a:pPr lvl="1"/>
            <a:endParaRPr lang="en-US"/>
          </a:p>
        </p:txBody>
      </p:sp>
      <p:pic>
        <p:nvPicPr>
          <p:cNvPr id="8" name="Logo" descr="Logo&#10;&#10;Description automatically generated">
            <a:extLst>
              <a:ext uri="{FF2B5EF4-FFF2-40B4-BE49-F238E27FC236}">
                <a16:creationId xmlns:a16="http://schemas.microsoft.com/office/drawing/2014/main" id="{451685C8-C13E-4718-9B3B-64BDCAFB01E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432660" y="936039"/>
            <a:ext cx="4796060" cy="935751"/>
          </a:xfrm>
          <a:prstGeom prst="rect">
            <a:avLst/>
          </a:prstGeom>
        </p:spPr>
      </p:pic>
    </p:spTree>
    <p:extLst>
      <p:ext uri="{BB962C8B-B14F-4D97-AF65-F5344CB8AC3E}">
        <p14:creationId xmlns:p14="http://schemas.microsoft.com/office/powerpoint/2010/main" val="482613229"/>
      </p:ext>
    </p:extLst>
  </p:cSld>
  <p:clrMapOvr>
    <a:masterClrMapping/>
  </p:clrMapOvr>
  <p:extLst>
    <p:ext uri="{DCECCB84-F9BA-43D5-87BE-67443E8EF086}">
      <p15:sldGuideLst xmlns:p15="http://schemas.microsoft.com/office/powerpoint/2012/main">
        <p15:guide id="1" orient="horz" pos="1170" userDrawn="1">
          <p15:clr>
            <a:srgbClr val="FBAE40"/>
          </p15:clr>
        </p15:guide>
        <p15:guide id="2" pos="90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7" name="object 2">
            <a:extLst>
              <a:ext uri="{FF2B5EF4-FFF2-40B4-BE49-F238E27FC236}">
                <a16:creationId xmlns:a16="http://schemas.microsoft.com/office/drawing/2014/main" id="{7171EA4B-8F25-CF40-90EF-4C3871F85478}"/>
              </a:ext>
            </a:extLst>
          </p:cNvPr>
          <p:cNvGrpSpPr/>
          <p:nvPr userDrawn="1"/>
        </p:nvGrpSpPr>
        <p:grpSpPr>
          <a:xfrm>
            <a:off x="5894013" y="1"/>
            <a:ext cx="6298173" cy="6857615"/>
            <a:chOff x="9718981" y="0"/>
            <a:chExt cx="10385425" cy="11308715"/>
          </a:xfrm>
        </p:grpSpPr>
        <p:sp>
          <p:nvSpPr>
            <p:cNvPr id="8" name="object 3">
              <a:extLst>
                <a:ext uri="{FF2B5EF4-FFF2-40B4-BE49-F238E27FC236}">
                  <a16:creationId xmlns:a16="http://schemas.microsoft.com/office/drawing/2014/main" id="{8BB247A8-0EF4-D349-B0F5-9A51C4CE7D8D}"/>
                </a:ext>
              </a:extLst>
            </p:cNvPr>
            <p:cNvSpPr/>
            <p:nvPr/>
          </p:nvSpPr>
          <p:spPr>
            <a:xfrm>
              <a:off x="10050604" y="0"/>
              <a:ext cx="10053955" cy="11308715"/>
            </a:xfrm>
            <a:custGeom>
              <a:avLst/>
              <a:gdLst/>
              <a:ahLst/>
              <a:cxnLst/>
              <a:rect l="l" t="t" r="r" b="b"/>
              <a:pathLst>
                <a:path w="10053955" h="11308715">
                  <a:moveTo>
                    <a:pt x="10053494" y="0"/>
                  </a:moveTo>
                  <a:lnTo>
                    <a:pt x="0" y="0"/>
                  </a:lnTo>
                  <a:lnTo>
                    <a:pt x="0" y="11308556"/>
                  </a:lnTo>
                  <a:lnTo>
                    <a:pt x="10053494" y="11308556"/>
                  </a:lnTo>
                  <a:lnTo>
                    <a:pt x="10053494" y="0"/>
                  </a:lnTo>
                  <a:close/>
                </a:path>
              </a:pathLst>
            </a:custGeom>
            <a:solidFill>
              <a:srgbClr val="FFDC34"/>
            </a:solidFill>
          </p:spPr>
          <p:txBody>
            <a:bodyPr wrap="square" lIns="0" tIns="0" rIns="0" bIns="0" rtlCol="0"/>
            <a:lstStyle/>
            <a:p>
              <a:endParaRPr sz="1092"/>
            </a:p>
          </p:txBody>
        </p:sp>
        <p:sp>
          <p:nvSpPr>
            <p:cNvPr id="9" name="object 4">
              <a:extLst>
                <a:ext uri="{FF2B5EF4-FFF2-40B4-BE49-F238E27FC236}">
                  <a16:creationId xmlns:a16="http://schemas.microsoft.com/office/drawing/2014/main" id="{B0FD7BB0-69F9-2C42-99D0-4A2903568EEE}"/>
                </a:ext>
              </a:extLst>
            </p:cNvPr>
            <p:cNvSpPr/>
            <p:nvPr/>
          </p:nvSpPr>
          <p:spPr>
            <a:xfrm>
              <a:off x="9718979" y="2775057"/>
              <a:ext cx="655955" cy="1581785"/>
            </a:xfrm>
            <a:custGeom>
              <a:avLst/>
              <a:gdLst/>
              <a:ahLst/>
              <a:cxnLst/>
              <a:rect l="l" t="t" r="r" b="b"/>
              <a:pathLst>
                <a:path w="655954" h="1581785">
                  <a:moveTo>
                    <a:pt x="655650" y="925753"/>
                  </a:moveTo>
                  <a:lnTo>
                    <a:pt x="0" y="925753"/>
                  </a:lnTo>
                  <a:lnTo>
                    <a:pt x="0" y="1581442"/>
                  </a:lnTo>
                  <a:lnTo>
                    <a:pt x="655650" y="1581442"/>
                  </a:lnTo>
                  <a:lnTo>
                    <a:pt x="655650" y="925753"/>
                  </a:lnTo>
                  <a:close/>
                </a:path>
                <a:path w="655954" h="1581785">
                  <a:moveTo>
                    <a:pt x="655650" y="0"/>
                  </a:moveTo>
                  <a:lnTo>
                    <a:pt x="0" y="0"/>
                  </a:lnTo>
                  <a:lnTo>
                    <a:pt x="0" y="655688"/>
                  </a:lnTo>
                  <a:lnTo>
                    <a:pt x="655650" y="655688"/>
                  </a:lnTo>
                  <a:lnTo>
                    <a:pt x="655650" y="0"/>
                  </a:lnTo>
                  <a:close/>
                </a:path>
              </a:pathLst>
            </a:custGeom>
            <a:solidFill>
              <a:srgbClr val="FF6012"/>
            </a:solidFill>
          </p:spPr>
          <p:txBody>
            <a:bodyPr wrap="square" lIns="0" tIns="0" rIns="0" bIns="0" rtlCol="0"/>
            <a:lstStyle/>
            <a:p>
              <a:endParaRPr sz="1092"/>
            </a:p>
          </p:txBody>
        </p:sp>
      </p:grpSp>
      <p:sp>
        <p:nvSpPr>
          <p:cNvPr id="23" name="Text Placeholder 22">
            <a:extLst>
              <a:ext uri="{FF2B5EF4-FFF2-40B4-BE49-F238E27FC236}">
                <a16:creationId xmlns:a16="http://schemas.microsoft.com/office/drawing/2014/main" id="{41DC7188-A6E8-284F-869C-2F3D66E4C6F1}"/>
              </a:ext>
            </a:extLst>
          </p:cNvPr>
          <p:cNvSpPr>
            <a:spLocks noGrp="1"/>
          </p:cNvSpPr>
          <p:nvPr>
            <p:ph type="body" sz="quarter" idx="13" hasCustomPrompt="1"/>
          </p:nvPr>
        </p:nvSpPr>
        <p:spPr>
          <a:xfrm>
            <a:off x="7343697" y="1521461"/>
            <a:ext cx="4020356" cy="3872580"/>
          </a:xfrm>
          <a:prstGeom prst="rect">
            <a:avLst/>
          </a:prstGeom>
        </p:spPr>
        <p:txBody>
          <a:bodyPr lIns="0" tIns="0" bIns="0">
            <a:noAutofit/>
          </a:bodyPr>
          <a:lstStyle>
            <a:lvl1pPr marL="207955" indent="-488002">
              <a:lnSpc>
                <a:spcPct val="200000"/>
              </a:lnSpc>
              <a:buClr>
                <a:schemeClr val="bg2"/>
              </a:buClr>
              <a:buFont typeface="+mj-lt"/>
              <a:buAutoNum type="arabicPeriod"/>
              <a:defRPr sz="2183" b="1" i="0" spc="0" baseline="0">
                <a:solidFill>
                  <a:schemeClr val="bg2"/>
                </a:solidFill>
                <a:latin typeface="Arial" panose="020B0604020202020204" pitchFamily="34" charset="0"/>
              </a:defRPr>
            </a:lvl1pPr>
            <a:lvl2pPr marL="277274" indent="0">
              <a:buClr>
                <a:schemeClr val="tx1"/>
              </a:buClr>
              <a:buFont typeface="+mj-lt"/>
              <a:buNone/>
              <a:defRPr sz="2153" b="1" i="0" spc="0" baseline="0">
                <a:solidFill>
                  <a:schemeClr val="tx1"/>
                </a:solidFill>
                <a:latin typeface="Arial" panose="020B0604020202020204" pitchFamily="34" charset="0"/>
              </a:defRPr>
            </a:lvl2pPr>
            <a:lvl3pPr marL="762503" indent="-207955">
              <a:buClr>
                <a:schemeClr val="tx1"/>
              </a:buClr>
              <a:buFont typeface="+mj-lt"/>
              <a:buAutoNum type="arabicPeriod"/>
              <a:defRPr sz="2153" b="1" i="0" spc="0" baseline="0">
                <a:solidFill>
                  <a:schemeClr val="tx1"/>
                </a:solidFill>
                <a:latin typeface="Arial" panose="020B0604020202020204" pitchFamily="34" charset="0"/>
              </a:defRPr>
            </a:lvl3pPr>
            <a:lvl4pPr marL="1039776" indent="-207955">
              <a:buClr>
                <a:schemeClr val="tx1"/>
              </a:buClr>
              <a:buFont typeface="+mj-lt"/>
              <a:buAutoNum type="arabicPeriod"/>
              <a:defRPr sz="2153" b="1" i="0" spc="0" baseline="0">
                <a:solidFill>
                  <a:schemeClr val="tx1"/>
                </a:solidFill>
                <a:latin typeface="Arial" panose="020B0604020202020204" pitchFamily="34" charset="0"/>
              </a:defRPr>
            </a:lvl4pPr>
            <a:lvl5pPr marL="1317050" indent="-207955">
              <a:buClr>
                <a:schemeClr val="tx1"/>
              </a:buClr>
              <a:buFont typeface="+mj-lt"/>
              <a:buAutoNum type="arabicPeriod"/>
              <a:defRPr sz="2153" b="1" i="0" spc="0" baseline="0">
                <a:solidFill>
                  <a:schemeClr val="tx1"/>
                </a:solidFill>
                <a:latin typeface="Arial" panose="020B0604020202020204" pitchFamily="34" charset="0"/>
              </a:defRPr>
            </a:lvl5pPr>
          </a:lstStyle>
          <a:p>
            <a:pPr lvl="0"/>
            <a:r>
              <a:rPr lang="en-US"/>
              <a:t>Click to write agenda</a:t>
            </a:r>
          </a:p>
          <a:p>
            <a:pPr lvl="0"/>
            <a:r>
              <a:rPr lang="en-US" err="1"/>
              <a:t>Consectetuer</a:t>
            </a:r>
            <a:r>
              <a:rPr lang="en-US"/>
              <a:t> </a:t>
            </a:r>
            <a:r>
              <a:rPr lang="en-US" err="1"/>
              <a:t>Adipiscing</a:t>
            </a:r>
            <a:endParaRPr lang="en-US"/>
          </a:p>
          <a:p>
            <a:pPr lvl="0"/>
            <a:r>
              <a:rPr lang="en-US"/>
              <a:t>Dolore Magna</a:t>
            </a:r>
          </a:p>
          <a:p>
            <a:pPr lvl="0"/>
            <a:r>
              <a:rPr lang="en-US" err="1"/>
              <a:t>Quis</a:t>
            </a:r>
            <a:r>
              <a:rPr lang="en-US"/>
              <a:t> </a:t>
            </a:r>
            <a:r>
              <a:rPr lang="en-US" err="1"/>
              <a:t>Nostrud</a:t>
            </a:r>
            <a:endParaRPr lang="en-US"/>
          </a:p>
          <a:p>
            <a:pPr lvl="0"/>
            <a:r>
              <a:rPr lang="en-US"/>
              <a:t>Duis </a:t>
            </a:r>
            <a:r>
              <a:rPr lang="en-US" err="1"/>
              <a:t>Autem</a:t>
            </a:r>
            <a:r>
              <a:rPr lang="en-US"/>
              <a:t> Vel </a:t>
            </a:r>
            <a:r>
              <a:rPr lang="en-US" err="1"/>
              <a:t>Iruire</a:t>
            </a:r>
            <a:endParaRPr lang="en-US"/>
          </a:p>
          <a:p>
            <a:pPr lvl="0"/>
            <a:r>
              <a:rPr lang="en-US"/>
              <a:t>Lorem Ipsum</a:t>
            </a:r>
          </a:p>
        </p:txBody>
      </p:sp>
      <p:sp>
        <p:nvSpPr>
          <p:cNvPr id="3" name="Text Placeholder 2">
            <a:extLst>
              <a:ext uri="{FF2B5EF4-FFF2-40B4-BE49-F238E27FC236}">
                <a16:creationId xmlns:a16="http://schemas.microsoft.com/office/drawing/2014/main" id="{FCF3393F-0F79-C34E-865C-16F486573141}"/>
              </a:ext>
            </a:extLst>
          </p:cNvPr>
          <p:cNvSpPr>
            <a:spLocks noGrp="1"/>
          </p:cNvSpPr>
          <p:nvPr>
            <p:ph type="body" sz="quarter" idx="15"/>
          </p:nvPr>
        </p:nvSpPr>
        <p:spPr>
          <a:xfrm>
            <a:off x="1382479" y="1682732"/>
            <a:ext cx="3327191" cy="4479653"/>
          </a:xfrm>
        </p:spPr>
        <p:txBody>
          <a:bodyPr wrap="square">
            <a:spAutoFit/>
          </a:bodyPr>
          <a:lstStyle>
            <a:lvl1pPr>
              <a:lnSpc>
                <a:spcPct val="100000"/>
              </a:lnSpc>
              <a:defRPr sz="5822" baseline="0">
                <a:solidFill>
                  <a:schemeClr val="bg2"/>
                </a:solidFill>
                <a:latin typeface="Arial Black" panose="020B0604020202020204" pitchFamily="34" charset="0"/>
              </a:defRPr>
            </a:lvl1pPr>
          </a:lstStyle>
          <a:p>
            <a:pPr lvl="0"/>
            <a:r>
              <a:rPr lang="en-US"/>
              <a:t>Click to edit Master text styles</a:t>
            </a:r>
          </a:p>
        </p:txBody>
      </p:sp>
      <p:sp>
        <p:nvSpPr>
          <p:cNvPr id="11" name="Footer Placeholder 3">
            <a:extLst>
              <a:ext uri="{FF2B5EF4-FFF2-40B4-BE49-F238E27FC236}">
                <a16:creationId xmlns:a16="http://schemas.microsoft.com/office/drawing/2014/main" id="{65ECA9F1-DDD9-4590-994A-87C01B2B9A39}"/>
              </a:ext>
            </a:extLst>
          </p:cNvPr>
          <p:cNvSpPr txBox="1">
            <a:spLocks/>
          </p:cNvSpPr>
          <p:nvPr userDrawn="1"/>
        </p:nvSpPr>
        <p:spPr>
          <a:xfrm>
            <a:off x="7960217" y="6386296"/>
            <a:ext cx="4003441" cy="36484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554547" rtl="0" eaLnBrk="1" fontAlgn="auto" latinLnBrk="0" hangingPunct="1">
              <a:lnSpc>
                <a:spcPct val="100000"/>
              </a:lnSpc>
              <a:spcBef>
                <a:spcPts val="0"/>
              </a:spcBef>
              <a:spcAft>
                <a:spcPts val="0"/>
              </a:spcAft>
              <a:buClrTx/>
              <a:buSzTx/>
              <a:buFontTx/>
              <a:buNone/>
              <a:tabLst/>
              <a:defRPr/>
            </a:pPr>
            <a:r>
              <a:rPr lang="en-US" sz="849" b="1">
                <a:solidFill>
                  <a:schemeClr val="tx1"/>
                </a:solidFill>
                <a:latin typeface="Arial" panose="020B0604020202020204" pitchFamily="34" charset="0"/>
                <a:cs typeface="Arial" panose="020B0604020202020204" pitchFamily="34" charset="0"/>
              </a:rPr>
              <a:t>Confidential   </a:t>
            </a:r>
            <a:r>
              <a:rPr lang="en-US" sz="849" b="1">
                <a:latin typeface="Arial" panose="020B0604020202020204" pitchFamily="34" charset="0"/>
                <a:cs typeface="Arial" panose="020B0604020202020204" pitchFamily="34" charset="0"/>
              </a:rPr>
              <a:t>GlobalFoundries</a:t>
            </a:r>
            <a:r>
              <a:rPr lang="en-US" sz="849">
                <a:latin typeface="Arial" panose="020B0604020202020204" pitchFamily="34" charset="0"/>
                <a:cs typeface="Arial" panose="020B0604020202020204" pitchFamily="34" charset="0"/>
              </a:rPr>
              <a:t> © 2021 All Rights Reserved       </a:t>
            </a:r>
            <a:fld id="{B6F15528-21DE-4FAA-801E-634DDDAF4B2B}" type="slidenum">
              <a:rPr lang="en-US" sz="849" b="1" smtClean="0">
                <a:latin typeface="Arial" panose="020B0604020202020204" pitchFamily="34" charset="0"/>
                <a:cs typeface="Arial" panose="020B0604020202020204" pitchFamily="34" charset="0"/>
              </a:rPr>
              <a:pPr marL="0" marR="0" lvl="0" indent="0" algn="r" defTabSz="554547" rtl="0" eaLnBrk="1" fontAlgn="auto" latinLnBrk="0" hangingPunct="1">
                <a:lnSpc>
                  <a:spcPct val="100000"/>
                </a:lnSpc>
                <a:spcBef>
                  <a:spcPts val="0"/>
                </a:spcBef>
                <a:spcAft>
                  <a:spcPts val="0"/>
                </a:spcAft>
                <a:buClrTx/>
                <a:buSzTx/>
                <a:buFontTx/>
                <a:buNone/>
                <a:tabLst/>
                <a:defRPr/>
              </a:pPr>
              <a:t>‹#›</a:t>
            </a:fld>
            <a:endParaRPr lang="en-US" sz="849"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4468582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_Purple">
    <p:spTree>
      <p:nvGrpSpPr>
        <p:cNvPr id="1" name=""/>
        <p:cNvGrpSpPr/>
        <p:nvPr/>
      </p:nvGrpSpPr>
      <p:grpSpPr>
        <a:xfrm>
          <a:off x="0" y="0"/>
          <a:ext cx="0" cy="0"/>
          <a:chOff x="0" y="0"/>
          <a:chExt cx="0" cy="0"/>
        </a:xfrm>
      </p:grpSpPr>
      <p:sp>
        <p:nvSpPr>
          <p:cNvPr id="3" name="object 2">
            <a:extLst>
              <a:ext uri="{FF2B5EF4-FFF2-40B4-BE49-F238E27FC236}">
                <a16:creationId xmlns:a16="http://schemas.microsoft.com/office/drawing/2014/main" id="{3ACE1F68-2CD3-274B-9650-072C45D0B081}"/>
              </a:ext>
            </a:extLst>
          </p:cNvPr>
          <p:cNvSpPr/>
          <p:nvPr userDrawn="1"/>
        </p:nvSpPr>
        <p:spPr>
          <a:xfrm>
            <a:off x="11643557" y="1"/>
            <a:ext cx="548755" cy="6857615"/>
          </a:xfrm>
          <a:custGeom>
            <a:avLst/>
            <a:gdLst/>
            <a:ahLst/>
            <a:cxnLst/>
            <a:rect l="l" t="t" r="r" b="b"/>
            <a:pathLst>
              <a:path w="904875" h="11308715">
                <a:moveTo>
                  <a:pt x="904349" y="0"/>
                </a:moveTo>
                <a:lnTo>
                  <a:pt x="0" y="0"/>
                </a:lnTo>
                <a:lnTo>
                  <a:pt x="0" y="11308556"/>
                </a:lnTo>
                <a:lnTo>
                  <a:pt x="904349" y="11308556"/>
                </a:lnTo>
                <a:lnTo>
                  <a:pt x="904349" y="0"/>
                </a:lnTo>
                <a:close/>
              </a:path>
            </a:pathLst>
          </a:custGeom>
          <a:solidFill>
            <a:srgbClr val="FFDC34"/>
          </a:solidFill>
        </p:spPr>
        <p:txBody>
          <a:bodyPr wrap="square" lIns="0" tIns="0" rIns="0" bIns="0" rtlCol="0"/>
          <a:lstStyle/>
          <a:p>
            <a:endParaRPr sz="1092"/>
          </a:p>
        </p:txBody>
      </p:sp>
      <p:sp>
        <p:nvSpPr>
          <p:cNvPr id="4" name="object 3">
            <a:extLst>
              <a:ext uri="{FF2B5EF4-FFF2-40B4-BE49-F238E27FC236}">
                <a16:creationId xmlns:a16="http://schemas.microsoft.com/office/drawing/2014/main" id="{E6A6D754-8CF2-A44F-BF16-9FC371CE5FA5}"/>
              </a:ext>
            </a:extLst>
          </p:cNvPr>
          <p:cNvSpPr txBox="1">
            <a:spLocks noGrp="1"/>
          </p:cNvSpPr>
          <p:nvPr>
            <p:ph type="title"/>
          </p:nvPr>
        </p:nvSpPr>
        <p:spPr>
          <a:xfrm>
            <a:off x="829065" y="398504"/>
            <a:ext cx="9888034" cy="777445"/>
          </a:xfrm>
          <a:prstGeom prst="rect">
            <a:avLst/>
          </a:prstGeom>
        </p:spPr>
        <p:txBody>
          <a:bodyPr vert="horz" wrap="square" lIns="0" tIns="12065" rIns="0" bIns="0" rtlCol="0">
            <a:spAutoFit/>
          </a:bodyPr>
          <a:lstStyle>
            <a:lvl1pPr marL="7702">
              <a:lnSpc>
                <a:spcPct val="100000"/>
              </a:lnSpc>
              <a:spcBef>
                <a:spcPts val="58"/>
              </a:spcBef>
              <a:defRPr sz="4852"/>
            </a:lvl1pPr>
          </a:lstStyle>
          <a:p>
            <a:pPr marL="7701">
              <a:lnSpc>
                <a:spcPct val="100000"/>
              </a:lnSpc>
              <a:spcBef>
                <a:spcPts val="58"/>
              </a:spcBef>
            </a:pPr>
            <a:r>
              <a:rPr lang="en-US" spc="-154"/>
              <a:t>Click to edit Master title style</a:t>
            </a:r>
            <a:endParaRPr spc="-154"/>
          </a:p>
        </p:txBody>
      </p:sp>
      <p:sp>
        <p:nvSpPr>
          <p:cNvPr id="13" name="Text Placeholder 7">
            <a:extLst>
              <a:ext uri="{FF2B5EF4-FFF2-40B4-BE49-F238E27FC236}">
                <a16:creationId xmlns:a16="http://schemas.microsoft.com/office/drawing/2014/main" id="{AE551568-437A-0248-875D-91185ECBC81B}"/>
              </a:ext>
            </a:extLst>
          </p:cNvPr>
          <p:cNvSpPr>
            <a:spLocks noGrp="1"/>
          </p:cNvSpPr>
          <p:nvPr>
            <p:ph type="body" sz="quarter" idx="25" hasCustomPrompt="1"/>
          </p:nvPr>
        </p:nvSpPr>
        <p:spPr>
          <a:xfrm>
            <a:off x="1527329" y="6398807"/>
            <a:ext cx="3268465" cy="152148"/>
          </a:xfrm>
        </p:spPr>
        <p:txBody>
          <a:bodyPr/>
          <a:lstStyle>
            <a:lvl1pPr>
              <a:defRPr sz="849" b="0" baseline="0">
                <a:latin typeface="Arial" panose="020B0604020202020204" pitchFamily="34" charset="0"/>
              </a:defRPr>
            </a:lvl1pPr>
          </a:lstStyle>
          <a:p>
            <a:pPr lvl="0"/>
            <a:r>
              <a:rPr lang="en-US"/>
              <a:t>Click to add sources</a:t>
            </a:r>
          </a:p>
        </p:txBody>
      </p:sp>
      <p:sp>
        <p:nvSpPr>
          <p:cNvPr id="14" name="Text Placeholder 9">
            <a:extLst>
              <a:ext uri="{FF2B5EF4-FFF2-40B4-BE49-F238E27FC236}">
                <a16:creationId xmlns:a16="http://schemas.microsoft.com/office/drawing/2014/main" id="{249CD140-4764-7C40-85B2-9AA4D8905686}"/>
              </a:ext>
            </a:extLst>
          </p:cNvPr>
          <p:cNvSpPr>
            <a:spLocks noGrp="1"/>
          </p:cNvSpPr>
          <p:nvPr>
            <p:ph type="body" sz="quarter" idx="26" hasCustomPrompt="1"/>
          </p:nvPr>
        </p:nvSpPr>
        <p:spPr>
          <a:xfrm>
            <a:off x="850411" y="6398806"/>
            <a:ext cx="593223" cy="152148"/>
          </a:xfrm>
        </p:spPr>
        <p:txBody>
          <a:bodyPr/>
          <a:lstStyle>
            <a:lvl1pPr>
              <a:defRPr sz="849" b="1" i="0" baseline="0">
                <a:latin typeface="Arial" panose="020B0604020202020204" pitchFamily="34" charset="0"/>
              </a:defRPr>
            </a:lvl1pPr>
          </a:lstStyle>
          <a:p>
            <a:pPr lvl="0"/>
            <a:r>
              <a:rPr lang="en-US"/>
              <a:t>Source:</a:t>
            </a:r>
          </a:p>
        </p:txBody>
      </p:sp>
      <p:sp>
        <p:nvSpPr>
          <p:cNvPr id="9" name="Footer Placeholder 3">
            <a:extLst>
              <a:ext uri="{FF2B5EF4-FFF2-40B4-BE49-F238E27FC236}">
                <a16:creationId xmlns:a16="http://schemas.microsoft.com/office/drawing/2014/main" id="{1F944D86-BC3A-4BEC-B7FF-99FFC5927E46}"/>
              </a:ext>
            </a:extLst>
          </p:cNvPr>
          <p:cNvSpPr txBox="1">
            <a:spLocks/>
          </p:cNvSpPr>
          <p:nvPr userDrawn="1"/>
        </p:nvSpPr>
        <p:spPr>
          <a:xfrm>
            <a:off x="7960217" y="6386296"/>
            <a:ext cx="4003441" cy="36484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554547" rtl="0" eaLnBrk="1" fontAlgn="auto" latinLnBrk="0" hangingPunct="1">
              <a:lnSpc>
                <a:spcPct val="100000"/>
              </a:lnSpc>
              <a:spcBef>
                <a:spcPts val="0"/>
              </a:spcBef>
              <a:spcAft>
                <a:spcPts val="0"/>
              </a:spcAft>
              <a:buClrTx/>
              <a:buSzTx/>
              <a:buFontTx/>
              <a:buNone/>
              <a:tabLst/>
              <a:defRPr/>
            </a:pPr>
            <a:r>
              <a:rPr lang="en-US" sz="849" b="1">
                <a:solidFill>
                  <a:schemeClr val="tx1"/>
                </a:solidFill>
                <a:latin typeface="Arial" panose="020B0604020202020204" pitchFamily="34" charset="0"/>
                <a:cs typeface="Arial" panose="020B0604020202020204" pitchFamily="34" charset="0"/>
              </a:rPr>
              <a:t>Confidential   </a:t>
            </a:r>
            <a:r>
              <a:rPr lang="en-US" sz="849" b="1">
                <a:latin typeface="Arial" panose="020B0604020202020204" pitchFamily="34" charset="0"/>
                <a:cs typeface="Arial" panose="020B0604020202020204" pitchFamily="34" charset="0"/>
              </a:rPr>
              <a:t>GlobalFoundries</a:t>
            </a:r>
            <a:r>
              <a:rPr lang="en-US" sz="849">
                <a:latin typeface="Arial" panose="020B0604020202020204" pitchFamily="34" charset="0"/>
                <a:cs typeface="Arial" panose="020B0604020202020204" pitchFamily="34" charset="0"/>
              </a:rPr>
              <a:t> © 2021 All Rights Reserved       </a:t>
            </a:r>
            <a:fld id="{B6F15528-21DE-4FAA-801E-634DDDAF4B2B}" type="slidenum">
              <a:rPr lang="en-US" sz="849" b="1" smtClean="0">
                <a:latin typeface="Arial" panose="020B0604020202020204" pitchFamily="34" charset="0"/>
                <a:cs typeface="Arial" panose="020B0604020202020204" pitchFamily="34" charset="0"/>
              </a:rPr>
              <a:pPr marL="0" marR="0" lvl="0" indent="0" algn="r" defTabSz="554547" rtl="0" eaLnBrk="1" fontAlgn="auto" latinLnBrk="0" hangingPunct="1">
                <a:lnSpc>
                  <a:spcPct val="100000"/>
                </a:lnSpc>
                <a:spcBef>
                  <a:spcPts val="0"/>
                </a:spcBef>
                <a:spcAft>
                  <a:spcPts val="0"/>
                </a:spcAft>
                <a:buClrTx/>
                <a:buSzTx/>
                <a:buFontTx/>
                <a:buNone/>
                <a:tabLst/>
                <a:defRPr/>
              </a:pPr>
              <a:t>‹#›</a:t>
            </a:fld>
            <a:endParaRPr lang="en-US" sz="849"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249577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and Content_Black">
    <p:spTree>
      <p:nvGrpSpPr>
        <p:cNvPr id="1" name=""/>
        <p:cNvGrpSpPr/>
        <p:nvPr/>
      </p:nvGrpSpPr>
      <p:grpSpPr>
        <a:xfrm>
          <a:off x="0" y="0"/>
          <a:ext cx="0" cy="0"/>
          <a:chOff x="0" y="0"/>
          <a:chExt cx="0" cy="0"/>
        </a:xfrm>
      </p:grpSpPr>
      <p:sp>
        <p:nvSpPr>
          <p:cNvPr id="7" name="object 2">
            <a:extLst>
              <a:ext uri="{FF2B5EF4-FFF2-40B4-BE49-F238E27FC236}">
                <a16:creationId xmlns:a16="http://schemas.microsoft.com/office/drawing/2014/main" id="{F9394017-23F6-5642-AC65-E5AE6911C8A8}"/>
              </a:ext>
            </a:extLst>
          </p:cNvPr>
          <p:cNvSpPr/>
          <p:nvPr userDrawn="1"/>
        </p:nvSpPr>
        <p:spPr>
          <a:xfrm>
            <a:off x="11643557" y="1"/>
            <a:ext cx="548755" cy="6857615"/>
          </a:xfrm>
          <a:custGeom>
            <a:avLst/>
            <a:gdLst/>
            <a:ahLst/>
            <a:cxnLst/>
            <a:rect l="l" t="t" r="r" b="b"/>
            <a:pathLst>
              <a:path w="904875" h="11308715">
                <a:moveTo>
                  <a:pt x="904349" y="0"/>
                </a:moveTo>
                <a:lnTo>
                  <a:pt x="0" y="0"/>
                </a:lnTo>
                <a:lnTo>
                  <a:pt x="0" y="11308556"/>
                </a:lnTo>
                <a:lnTo>
                  <a:pt x="904349" y="11308556"/>
                </a:lnTo>
                <a:lnTo>
                  <a:pt x="904349" y="0"/>
                </a:lnTo>
                <a:close/>
              </a:path>
            </a:pathLst>
          </a:custGeom>
          <a:solidFill>
            <a:srgbClr val="FFDC34"/>
          </a:solidFill>
        </p:spPr>
        <p:txBody>
          <a:bodyPr wrap="square" lIns="0" tIns="0" rIns="0" bIns="0" rtlCol="0"/>
          <a:lstStyle/>
          <a:p>
            <a:endParaRPr sz="1092"/>
          </a:p>
        </p:txBody>
      </p:sp>
      <p:sp>
        <p:nvSpPr>
          <p:cNvPr id="8" name="object 3">
            <a:extLst>
              <a:ext uri="{FF2B5EF4-FFF2-40B4-BE49-F238E27FC236}">
                <a16:creationId xmlns:a16="http://schemas.microsoft.com/office/drawing/2014/main" id="{4BAB1D1D-2D62-BB42-8543-7198C1270D76}"/>
              </a:ext>
            </a:extLst>
          </p:cNvPr>
          <p:cNvSpPr txBox="1">
            <a:spLocks noGrp="1"/>
          </p:cNvSpPr>
          <p:nvPr>
            <p:ph type="title"/>
          </p:nvPr>
        </p:nvSpPr>
        <p:spPr>
          <a:xfrm>
            <a:off x="829049" y="398497"/>
            <a:ext cx="10502834" cy="777445"/>
          </a:xfrm>
          <a:prstGeom prst="rect">
            <a:avLst/>
          </a:prstGeom>
        </p:spPr>
        <p:txBody>
          <a:bodyPr vert="horz" wrap="square" lIns="0" tIns="12065" rIns="0" bIns="0" rtlCol="0">
            <a:spAutoFit/>
          </a:bodyPr>
          <a:lstStyle>
            <a:lvl1pPr marL="7702">
              <a:lnSpc>
                <a:spcPct val="100000"/>
              </a:lnSpc>
              <a:spcBef>
                <a:spcPts val="58"/>
              </a:spcBef>
              <a:defRPr sz="4852">
                <a:solidFill>
                  <a:schemeClr val="tx1"/>
                </a:solidFill>
              </a:defRPr>
            </a:lvl1pPr>
          </a:lstStyle>
          <a:p>
            <a:pPr marL="7701">
              <a:lnSpc>
                <a:spcPct val="100000"/>
              </a:lnSpc>
              <a:spcBef>
                <a:spcPts val="58"/>
              </a:spcBef>
            </a:pPr>
            <a:r>
              <a:rPr lang="en-US" spc="-154"/>
              <a:t>Click to edit Master title style</a:t>
            </a:r>
            <a:endParaRPr spc="-154"/>
          </a:p>
        </p:txBody>
      </p:sp>
      <p:sp>
        <p:nvSpPr>
          <p:cNvPr id="27" name="Text Placeholder 41">
            <a:extLst>
              <a:ext uri="{FF2B5EF4-FFF2-40B4-BE49-F238E27FC236}">
                <a16:creationId xmlns:a16="http://schemas.microsoft.com/office/drawing/2014/main" id="{0592D01E-E797-E747-8717-B0F1523C47CD}"/>
              </a:ext>
            </a:extLst>
          </p:cNvPr>
          <p:cNvSpPr>
            <a:spLocks noGrp="1"/>
          </p:cNvSpPr>
          <p:nvPr>
            <p:ph type="body" sz="quarter" idx="21" hasCustomPrompt="1"/>
          </p:nvPr>
        </p:nvSpPr>
        <p:spPr>
          <a:xfrm>
            <a:off x="829048" y="1606104"/>
            <a:ext cx="10502834" cy="671890"/>
          </a:xfrm>
        </p:spPr>
        <p:txBody>
          <a:bodyPr anchor="b" anchorCtr="0">
            <a:normAutofit/>
          </a:bodyPr>
          <a:lstStyle>
            <a:lvl1pPr>
              <a:lnSpc>
                <a:spcPct val="100000"/>
              </a:lnSpc>
              <a:defRPr lang="en-US" sz="2183" b="0" i="0" baseline="0" dirty="0">
                <a:solidFill>
                  <a:schemeClr val="tx1"/>
                </a:solidFill>
                <a:latin typeface="Arial" panose="020B0604020202020204" pitchFamily="34" charset="0"/>
                <a:ea typeface="+mn-ea"/>
                <a:cs typeface="+mn-cs"/>
              </a:defRPr>
            </a:lvl1pPr>
          </a:lstStyle>
          <a:p>
            <a:pPr lvl="0"/>
            <a:r>
              <a:rPr lang="en-US"/>
              <a:t>Click to add text</a:t>
            </a:r>
          </a:p>
        </p:txBody>
      </p:sp>
      <p:sp>
        <p:nvSpPr>
          <p:cNvPr id="10" name="Text Placeholder 2">
            <a:extLst>
              <a:ext uri="{FF2B5EF4-FFF2-40B4-BE49-F238E27FC236}">
                <a16:creationId xmlns:a16="http://schemas.microsoft.com/office/drawing/2014/main" id="{6121B8DA-E100-A748-B5E3-EF541FA1CBC1}"/>
              </a:ext>
            </a:extLst>
          </p:cNvPr>
          <p:cNvSpPr>
            <a:spLocks noGrp="1"/>
          </p:cNvSpPr>
          <p:nvPr>
            <p:ph type="body" sz="quarter" idx="27"/>
          </p:nvPr>
        </p:nvSpPr>
        <p:spPr>
          <a:xfrm>
            <a:off x="827947" y="2504845"/>
            <a:ext cx="10536106" cy="1187899"/>
          </a:xfrm>
        </p:spPr>
        <p:txBody>
          <a:bodyPr/>
          <a:lstStyle>
            <a:lvl1pPr marL="207955" indent="-207955">
              <a:lnSpc>
                <a:spcPct val="130000"/>
              </a:lnSpc>
              <a:spcBef>
                <a:spcPts val="2007"/>
              </a:spcBef>
              <a:buClr>
                <a:schemeClr val="accent5"/>
              </a:buClr>
              <a:buSzPct val="135000"/>
              <a:buFont typeface="Arial" panose="020B0604020202020204" pitchFamily="34" charset="0"/>
              <a:buChar char="•"/>
              <a:defRPr sz="1213">
                <a:latin typeface="Arial" panose="020B0604020202020204" pitchFamily="34" charset="0"/>
              </a:defRPr>
            </a:lvl1pPr>
            <a:lvl2pPr marL="450570" indent="-173296">
              <a:lnSpc>
                <a:spcPct val="130000"/>
              </a:lnSpc>
              <a:buClr>
                <a:schemeClr val="accent5"/>
              </a:buClr>
              <a:buSzPct val="135000"/>
              <a:buFont typeface="Arial" panose="020B0604020202020204" pitchFamily="34" charset="0"/>
              <a:buChar char="•"/>
              <a:defRPr sz="1213">
                <a:latin typeface="Arial" panose="020B0604020202020204" pitchFamily="34" charset="0"/>
              </a:defRPr>
            </a:lvl2pPr>
            <a:lvl3pPr marL="727844" indent="-173296">
              <a:lnSpc>
                <a:spcPct val="130000"/>
              </a:lnSpc>
              <a:buClr>
                <a:schemeClr val="accent5"/>
              </a:buClr>
              <a:buSzPct val="135000"/>
              <a:buFont typeface="Arial" panose="020B0604020202020204" pitchFamily="34" charset="0"/>
              <a:buChar char="•"/>
              <a:defRPr sz="1213">
                <a:latin typeface="Arial" panose="020B0604020202020204" pitchFamily="34" charset="0"/>
              </a:defRPr>
            </a:lvl3pPr>
            <a:lvl4pPr marL="1005118" indent="-173296">
              <a:lnSpc>
                <a:spcPct val="130000"/>
              </a:lnSpc>
              <a:buClr>
                <a:schemeClr val="accent5"/>
              </a:buClr>
              <a:buSzPct val="135000"/>
              <a:buFont typeface="Arial" panose="020B0604020202020204" pitchFamily="34" charset="0"/>
              <a:buChar char="•"/>
              <a:defRPr sz="1213">
                <a:latin typeface="Arial" panose="020B0604020202020204" pitchFamily="34" charset="0"/>
              </a:defRPr>
            </a:lvl4pPr>
            <a:lvl5pPr marL="1282391" indent="-173296">
              <a:lnSpc>
                <a:spcPct val="130000"/>
              </a:lnSpc>
              <a:buClr>
                <a:schemeClr val="accent5"/>
              </a:buClr>
              <a:buSzPct val="135000"/>
              <a:buFont typeface="Arial" panose="020B0604020202020204" pitchFamily="34" charset="0"/>
              <a:buChar char="•"/>
              <a:defRPr sz="1213">
                <a:latin typeface="Arial" panose="020B060402020202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7">
            <a:extLst>
              <a:ext uri="{FF2B5EF4-FFF2-40B4-BE49-F238E27FC236}">
                <a16:creationId xmlns:a16="http://schemas.microsoft.com/office/drawing/2014/main" id="{FE26A2DB-F7D8-8C4E-9D30-E14CC752E9F0}"/>
              </a:ext>
            </a:extLst>
          </p:cNvPr>
          <p:cNvSpPr>
            <a:spLocks noGrp="1"/>
          </p:cNvSpPr>
          <p:nvPr>
            <p:ph type="body" sz="quarter" idx="25" hasCustomPrompt="1"/>
          </p:nvPr>
        </p:nvSpPr>
        <p:spPr>
          <a:xfrm>
            <a:off x="1809460" y="6412644"/>
            <a:ext cx="3268465" cy="130645"/>
          </a:xfrm>
        </p:spPr>
        <p:txBody>
          <a:bodyPr/>
          <a:lstStyle>
            <a:lvl1pPr>
              <a:lnSpc>
                <a:spcPct val="100000"/>
              </a:lnSpc>
              <a:defRPr sz="849" b="0" baseline="0">
                <a:latin typeface="Arial" panose="020B0604020202020204" pitchFamily="34" charset="0"/>
              </a:defRPr>
            </a:lvl1pPr>
          </a:lstStyle>
          <a:p>
            <a:pPr lvl="0"/>
            <a:r>
              <a:rPr lang="en-US"/>
              <a:t>Click to add sources</a:t>
            </a:r>
          </a:p>
        </p:txBody>
      </p:sp>
      <p:sp>
        <p:nvSpPr>
          <p:cNvPr id="15" name="Text Placeholder 9">
            <a:extLst>
              <a:ext uri="{FF2B5EF4-FFF2-40B4-BE49-F238E27FC236}">
                <a16:creationId xmlns:a16="http://schemas.microsoft.com/office/drawing/2014/main" id="{DD308B40-2970-9848-84D6-7CEEA738FDB1}"/>
              </a:ext>
            </a:extLst>
          </p:cNvPr>
          <p:cNvSpPr>
            <a:spLocks noGrp="1"/>
          </p:cNvSpPr>
          <p:nvPr>
            <p:ph type="body" sz="quarter" idx="26" hasCustomPrompt="1"/>
          </p:nvPr>
        </p:nvSpPr>
        <p:spPr>
          <a:xfrm>
            <a:off x="1132542" y="6412644"/>
            <a:ext cx="593223" cy="130645"/>
          </a:xfrm>
        </p:spPr>
        <p:txBody>
          <a:bodyPr/>
          <a:lstStyle>
            <a:lvl1pPr>
              <a:lnSpc>
                <a:spcPct val="100000"/>
              </a:lnSpc>
              <a:defRPr sz="849" b="1" i="0" baseline="0">
                <a:latin typeface="Arial" panose="020B0604020202020204" pitchFamily="34" charset="0"/>
              </a:defRPr>
            </a:lvl1pPr>
          </a:lstStyle>
          <a:p>
            <a:pPr lvl="0"/>
            <a:r>
              <a:rPr lang="en-US"/>
              <a:t>Source:</a:t>
            </a:r>
          </a:p>
        </p:txBody>
      </p:sp>
      <p:sp>
        <p:nvSpPr>
          <p:cNvPr id="11" name="Footer Placeholder 3">
            <a:extLst>
              <a:ext uri="{FF2B5EF4-FFF2-40B4-BE49-F238E27FC236}">
                <a16:creationId xmlns:a16="http://schemas.microsoft.com/office/drawing/2014/main" id="{9CAC2FCB-5488-426E-A467-56F1AFFE0C70}"/>
              </a:ext>
            </a:extLst>
          </p:cNvPr>
          <p:cNvSpPr txBox="1">
            <a:spLocks/>
          </p:cNvSpPr>
          <p:nvPr userDrawn="1"/>
        </p:nvSpPr>
        <p:spPr>
          <a:xfrm>
            <a:off x="7960217" y="6386296"/>
            <a:ext cx="4003441" cy="36484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554547" rtl="0" eaLnBrk="1" fontAlgn="auto" latinLnBrk="0" hangingPunct="1">
              <a:lnSpc>
                <a:spcPct val="100000"/>
              </a:lnSpc>
              <a:spcBef>
                <a:spcPts val="0"/>
              </a:spcBef>
              <a:spcAft>
                <a:spcPts val="0"/>
              </a:spcAft>
              <a:buClrTx/>
              <a:buSzTx/>
              <a:buFontTx/>
              <a:buNone/>
              <a:tabLst/>
              <a:defRPr/>
            </a:pPr>
            <a:r>
              <a:rPr lang="en-US" sz="849" b="1">
                <a:solidFill>
                  <a:schemeClr val="tx1"/>
                </a:solidFill>
                <a:latin typeface="Arial" panose="020B0604020202020204" pitchFamily="34" charset="0"/>
                <a:cs typeface="Arial" panose="020B0604020202020204" pitchFamily="34" charset="0"/>
              </a:rPr>
              <a:t>Confidential   </a:t>
            </a:r>
            <a:r>
              <a:rPr lang="en-US" sz="849" b="1">
                <a:latin typeface="Arial" panose="020B0604020202020204" pitchFamily="34" charset="0"/>
                <a:cs typeface="Arial" panose="020B0604020202020204" pitchFamily="34" charset="0"/>
              </a:rPr>
              <a:t>GlobalFoundries</a:t>
            </a:r>
            <a:r>
              <a:rPr lang="en-US" sz="849">
                <a:latin typeface="Arial" panose="020B0604020202020204" pitchFamily="34" charset="0"/>
                <a:cs typeface="Arial" panose="020B0604020202020204" pitchFamily="34" charset="0"/>
              </a:rPr>
              <a:t> © 2021 All Rights Reserved       </a:t>
            </a:r>
            <a:fld id="{B6F15528-21DE-4FAA-801E-634DDDAF4B2B}" type="slidenum">
              <a:rPr lang="en-US" sz="849" b="1" smtClean="0">
                <a:latin typeface="Arial" panose="020B0604020202020204" pitchFamily="34" charset="0"/>
                <a:cs typeface="Arial" panose="020B0604020202020204" pitchFamily="34" charset="0"/>
              </a:rPr>
              <a:pPr marL="0" marR="0" lvl="0" indent="0" algn="r" defTabSz="554547" rtl="0" eaLnBrk="1" fontAlgn="auto" latinLnBrk="0" hangingPunct="1">
                <a:lnSpc>
                  <a:spcPct val="100000"/>
                </a:lnSpc>
                <a:spcBef>
                  <a:spcPts val="0"/>
                </a:spcBef>
                <a:spcAft>
                  <a:spcPts val="0"/>
                </a:spcAft>
                <a:buClrTx/>
                <a:buSzTx/>
                <a:buFontTx/>
                <a:buNone/>
                <a:tabLst/>
                <a:defRPr/>
              </a:pPr>
              <a:t>‹#›</a:t>
            </a:fld>
            <a:endParaRPr lang="en-US" sz="849"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694779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You">
    <p:spTree>
      <p:nvGrpSpPr>
        <p:cNvPr id="1" name=""/>
        <p:cNvGrpSpPr/>
        <p:nvPr/>
      </p:nvGrpSpPr>
      <p:grpSpPr>
        <a:xfrm>
          <a:off x="0" y="0"/>
          <a:ext cx="0" cy="0"/>
          <a:chOff x="0" y="0"/>
          <a:chExt cx="0" cy="0"/>
        </a:xfrm>
      </p:grpSpPr>
      <p:pic>
        <p:nvPicPr>
          <p:cNvPr id="46" name="object 3">
            <a:extLst>
              <a:ext uri="{FF2B5EF4-FFF2-40B4-BE49-F238E27FC236}">
                <a16:creationId xmlns:a16="http://schemas.microsoft.com/office/drawing/2014/main" id="{392A478E-35F2-4E19-881A-F739DA96B03F}"/>
              </a:ext>
            </a:extLst>
          </p:cNvPr>
          <p:cNvPicPr/>
          <p:nvPr userDrawn="1"/>
        </p:nvPicPr>
        <p:blipFill>
          <a:blip r:embed="rId2" cstate="print">
            <a:extLst>
              <a:ext uri="{28A0092B-C50C-407E-A947-70E740481C1C}">
                <a14:useLocalDpi xmlns:a14="http://schemas.microsoft.com/office/drawing/2010/main" val="0"/>
              </a:ext>
            </a:extLst>
          </a:blip>
          <a:stretch>
            <a:fillRect/>
          </a:stretch>
        </p:blipFill>
        <p:spPr>
          <a:xfrm>
            <a:off x="1" y="0"/>
            <a:ext cx="8944946" cy="6857519"/>
          </a:xfrm>
          <a:prstGeom prst="rect">
            <a:avLst/>
          </a:prstGeom>
        </p:spPr>
      </p:pic>
      <p:sp>
        <p:nvSpPr>
          <p:cNvPr id="45" name="overlay">
            <a:extLst>
              <a:ext uri="{FF2B5EF4-FFF2-40B4-BE49-F238E27FC236}">
                <a16:creationId xmlns:a16="http://schemas.microsoft.com/office/drawing/2014/main" id="{E50D90A6-9B7C-44C5-9FA0-FE3F92386E57}"/>
              </a:ext>
            </a:extLst>
          </p:cNvPr>
          <p:cNvSpPr/>
          <p:nvPr userDrawn="1"/>
        </p:nvSpPr>
        <p:spPr>
          <a:xfrm>
            <a:off x="0" y="327"/>
            <a:ext cx="8945293" cy="6857230"/>
          </a:xfrm>
          <a:custGeom>
            <a:avLst/>
            <a:gdLst/>
            <a:ahLst/>
            <a:cxnLst/>
            <a:rect l="l" t="t" r="r" b="b"/>
            <a:pathLst>
              <a:path w="14750415" h="11308080">
                <a:moveTo>
                  <a:pt x="14749844" y="0"/>
                </a:moveTo>
                <a:lnTo>
                  <a:pt x="9265755" y="0"/>
                </a:lnTo>
                <a:lnTo>
                  <a:pt x="9265755" y="2420620"/>
                </a:lnTo>
                <a:lnTo>
                  <a:pt x="9265755" y="8887460"/>
                </a:lnTo>
                <a:lnTo>
                  <a:pt x="2798330" y="8887460"/>
                </a:lnTo>
                <a:lnTo>
                  <a:pt x="2798330" y="2420620"/>
                </a:lnTo>
                <a:lnTo>
                  <a:pt x="9265755" y="2420620"/>
                </a:lnTo>
                <a:lnTo>
                  <a:pt x="9265755" y="0"/>
                </a:lnTo>
                <a:lnTo>
                  <a:pt x="0" y="0"/>
                </a:lnTo>
                <a:lnTo>
                  <a:pt x="0" y="2420620"/>
                </a:lnTo>
                <a:lnTo>
                  <a:pt x="0" y="8887460"/>
                </a:lnTo>
                <a:lnTo>
                  <a:pt x="0" y="11308067"/>
                </a:lnTo>
                <a:lnTo>
                  <a:pt x="14749844" y="11308067"/>
                </a:lnTo>
                <a:lnTo>
                  <a:pt x="14749844" y="8887460"/>
                </a:lnTo>
                <a:lnTo>
                  <a:pt x="14749844" y="2420620"/>
                </a:lnTo>
                <a:lnTo>
                  <a:pt x="14749844" y="2420035"/>
                </a:lnTo>
                <a:lnTo>
                  <a:pt x="14749844" y="0"/>
                </a:lnTo>
                <a:close/>
              </a:path>
            </a:pathLst>
          </a:custGeom>
          <a:solidFill>
            <a:srgbClr val="1C1B1A">
              <a:alpha val="34999"/>
            </a:srgbClr>
          </a:solidFill>
        </p:spPr>
        <p:txBody>
          <a:bodyPr wrap="square" lIns="0" tIns="0" rIns="0" bIns="0" rtlCol="0"/>
          <a:lstStyle/>
          <a:p>
            <a:endParaRPr sz="1092"/>
          </a:p>
        </p:txBody>
      </p:sp>
      <p:pic>
        <p:nvPicPr>
          <p:cNvPr id="4" name="Picture 3" descr="A picture containing text, outdoor, stone&#10;&#10;Description automatically generated">
            <a:extLst>
              <a:ext uri="{FF2B5EF4-FFF2-40B4-BE49-F238E27FC236}">
                <a16:creationId xmlns:a16="http://schemas.microsoft.com/office/drawing/2014/main" id="{211DAC29-5C3C-4617-8BFE-DBC7E5D57B1C}"/>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b="-160"/>
          <a:stretch/>
        </p:blipFill>
        <p:spPr>
          <a:xfrm>
            <a:off x="6559652" y="1447322"/>
            <a:ext cx="2385295" cy="3917931"/>
          </a:xfrm>
          <a:prstGeom prst="rect">
            <a:avLst/>
          </a:prstGeom>
        </p:spPr>
      </p:pic>
      <p:grpSp>
        <p:nvGrpSpPr>
          <p:cNvPr id="26" name="Group 25">
            <a:extLst>
              <a:ext uri="{FF2B5EF4-FFF2-40B4-BE49-F238E27FC236}">
                <a16:creationId xmlns:a16="http://schemas.microsoft.com/office/drawing/2014/main" id="{AB861A49-D04B-4DF1-9828-5BD2FE6592F1}"/>
              </a:ext>
            </a:extLst>
          </p:cNvPr>
          <p:cNvGrpSpPr/>
          <p:nvPr userDrawn="1"/>
        </p:nvGrpSpPr>
        <p:grpSpPr>
          <a:xfrm>
            <a:off x="9586564" y="2485302"/>
            <a:ext cx="1520278" cy="381214"/>
            <a:chOff x="15267933" y="4098447"/>
            <a:chExt cx="2506875" cy="628650"/>
          </a:xfrm>
        </p:grpSpPr>
        <p:grpSp>
          <p:nvGrpSpPr>
            <p:cNvPr id="30" name="object 27">
              <a:extLst>
                <a:ext uri="{FF2B5EF4-FFF2-40B4-BE49-F238E27FC236}">
                  <a16:creationId xmlns:a16="http://schemas.microsoft.com/office/drawing/2014/main" id="{7D9D9D90-C7F5-9540-9831-8B8868716C82}"/>
                </a:ext>
              </a:extLst>
            </p:cNvPr>
            <p:cNvGrpSpPr/>
            <p:nvPr userDrawn="1"/>
          </p:nvGrpSpPr>
          <p:grpSpPr>
            <a:xfrm>
              <a:off x="15267933" y="4098447"/>
              <a:ext cx="628650" cy="628650"/>
              <a:chOff x="15267933" y="6145605"/>
              <a:chExt cx="628650" cy="628650"/>
            </a:xfrm>
          </p:grpSpPr>
          <p:sp>
            <p:nvSpPr>
              <p:cNvPr id="31" name="object 28">
                <a:extLst>
                  <a:ext uri="{FF2B5EF4-FFF2-40B4-BE49-F238E27FC236}">
                    <a16:creationId xmlns:a16="http://schemas.microsoft.com/office/drawing/2014/main" id="{852AB99D-BC9C-EE4E-8D5D-06C38E0ADE47}"/>
                  </a:ext>
                </a:extLst>
              </p:cNvPr>
              <p:cNvSpPr/>
              <p:nvPr/>
            </p:nvSpPr>
            <p:spPr>
              <a:xfrm>
                <a:off x="15267933" y="6145605"/>
                <a:ext cx="628650" cy="628650"/>
              </a:xfrm>
              <a:custGeom>
                <a:avLst/>
                <a:gdLst/>
                <a:ahLst/>
                <a:cxnLst/>
                <a:rect l="l" t="t" r="r" b="b"/>
                <a:pathLst>
                  <a:path w="628650" h="628650">
                    <a:moveTo>
                      <a:pt x="314126" y="0"/>
                    </a:moveTo>
                    <a:lnTo>
                      <a:pt x="267708" y="3406"/>
                    </a:lnTo>
                    <a:lnTo>
                      <a:pt x="223404" y="13300"/>
                    </a:lnTo>
                    <a:lnTo>
                      <a:pt x="181701" y="29196"/>
                    </a:lnTo>
                    <a:lnTo>
                      <a:pt x="143083" y="50609"/>
                    </a:lnTo>
                    <a:lnTo>
                      <a:pt x="108038" y="77051"/>
                    </a:lnTo>
                    <a:lnTo>
                      <a:pt x="77051" y="108038"/>
                    </a:lnTo>
                    <a:lnTo>
                      <a:pt x="50609" y="143083"/>
                    </a:lnTo>
                    <a:lnTo>
                      <a:pt x="29196" y="181701"/>
                    </a:lnTo>
                    <a:lnTo>
                      <a:pt x="13300" y="223404"/>
                    </a:lnTo>
                    <a:lnTo>
                      <a:pt x="3406" y="267708"/>
                    </a:lnTo>
                    <a:lnTo>
                      <a:pt x="0" y="314126"/>
                    </a:lnTo>
                    <a:lnTo>
                      <a:pt x="3406" y="360544"/>
                    </a:lnTo>
                    <a:lnTo>
                      <a:pt x="13300" y="404848"/>
                    </a:lnTo>
                    <a:lnTo>
                      <a:pt x="29196" y="446551"/>
                    </a:lnTo>
                    <a:lnTo>
                      <a:pt x="50609" y="485169"/>
                    </a:lnTo>
                    <a:lnTo>
                      <a:pt x="77051" y="520214"/>
                    </a:lnTo>
                    <a:lnTo>
                      <a:pt x="108038" y="551201"/>
                    </a:lnTo>
                    <a:lnTo>
                      <a:pt x="143083" y="577643"/>
                    </a:lnTo>
                    <a:lnTo>
                      <a:pt x="181701" y="599056"/>
                    </a:lnTo>
                    <a:lnTo>
                      <a:pt x="223404" y="614952"/>
                    </a:lnTo>
                    <a:lnTo>
                      <a:pt x="267708" y="624847"/>
                    </a:lnTo>
                    <a:lnTo>
                      <a:pt x="314126" y="628253"/>
                    </a:lnTo>
                    <a:lnTo>
                      <a:pt x="360544" y="624847"/>
                    </a:lnTo>
                    <a:lnTo>
                      <a:pt x="404848" y="614952"/>
                    </a:lnTo>
                    <a:lnTo>
                      <a:pt x="446551" y="599056"/>
                    </a:lnTo>
                    <a:lnTo>
                      <a:pt x="485169" y="577643"/>
                    </a:lnTo>
                    <a:lnTo>
                      <a:pt x="520214" y="551201"/>
                    </a:lnTo>
                    <a:lnTo>
                      <a:pt x="551201" y="520214"/>
                    </a:lnTo>
                    <a:lnTo>
                      <a:pt x="577643" y="485169"/>
                    </a:lnTo>
                    <a:lnTo>
                      <a:pt x="599056" y="446551"/>
                    </a:lnTo>
                    <a:lnTo>
                      <a:pt x="614952" y="404848"/>
                    </a:lnTo>
                    <a:lnTo>
                      <a:pt x="624847" y="360544"/>
                    </a:lnTo>
                    <a:lnTo>
                      <a:pt x="628253" y="314126"/>
                    </a:lnTo>
                    <a:lnTo>
                      <a:pt x="624847" y="267708"/>
                    </a:lnTo>
                    <a:lnTo>
                      <a:pt x="614952" y="223404"/>
                    </a:lnTo>
                    <a:lnTo>
                      <a:pt x="599056" y="181701"/>
                    </a:lnTo>
                    <a:lnTo>
                      <a:pt x="577643" y="143083"/>
                    </a:lnTo>
                    <a:lnTo>
                      <a:pt x="551201" y="108038"/>
                    </a:lnTo>
                    <a:lnTo>
                      <a:pt x="520214" y="77051"/>
                    </a:lnTo>
                    <a:lnTo>
                      <a:pt x="485169" y="50609"/>
                    </a:lnTo>
                    <a:lnTo>
                      <a:pt x="446551" y="29196"/>
                    </a:lnTo>
                    <a:lnTo>
                      <a:pt x="404848" y="13300"/>
                    </a:lnTo>
                    <a:lnTo>
                      <a:pt x="360544" y="3406"/>
                    </a:lnTo>
                    <a:lnTo>
                      <a:pt x="314126" y="0"/>
                    </a:lnTo>
                    <a:close/>
                  </a:path>
                </a:pathLst>
              </a:custGeom>
              <a:solidFill>
                <a:srgbClr val="FF6012"/>
              </a:solidFill>
            </p:spPr>
            <p:txBody>
              <a:bodyPr wrap="square" lIns="0" tIns="0" rIns="0" bIns="0" rtlCol="0"/>
              <a:lstStyle/>
              <a:p>
                <a:endParaRPr sz="1092"/>
              </a:p>
            </p:txBody>
          </p:sp>
          <p:sp>
            <p:nvSpPr>
              <p:cNvPr id="32" name="object 29">
                <a:extLst>
                  <a:ext uri="{FF2B5EF4-FFF2-40B4-BE49-F238E27FC236}">
                    <a16:creationId xmlns:a16="http://schemas.microsoft.com/office/drawing/2014/main" id="{7D66DFA3-7C56-A649-93A9-B92319F157C4}"/>
                  </a:ext>
                </a:extLst>
              </p:cNvPr>
              <p:cNvSpPr/>
              <p:nvPr/>
            </p:nvSpPr>
            <p:spPr>
              <a:xfrm>
                <a:off x="15414699" y="6323715"/>
                <a:ext cx="348615" cy="283845"/>
              </a:xfrm>
              <a:custGeom>
                <a:avLst/>
                <a:gdLst/>
                <a:ahLst/>
                <a:cxnLst/>
                <a:rect l="l" t="t" r="r" b="b"/>
                <a:pathLst>
                  <a:path w="348615" h="283845">
                    <a:moveTo>
                      <a:pt x="241343" y="0"/>
                    </a:moveTo>
                    <a:lnTo>
                      <a:pt x="209520" y="7429"/>
                    </a:lnTo>
                    <a:lnTo>
                      <a:pt x="185292" y="27130"/>
                    </a:lnTo>
                    <a:lnTo>
                      <a:pt x="171675" y="55217"/>
                    </a:lnTo>
                    <a:lnTo>
                      <a:pt x="171680" y="87808"/>
                    </a:lnTo>
                    <a:lnTo>
                      <a:pt x="128529" y="80964"/>
                    </a:lnTo>
                    <a:lnTo>
                      <a:pt x="88909" y="65562"/>
                    </a:lnTo>
                    <a:lnTo>
                      <a:pt x="53822" y="42602"/>
                    </a:lnTo>
                    <a:lnTo>
                      <a:pt x="24271" y="13088"/>
                    </a:lnTo>
                    <a:lnTo>
                      <a:pt x="15343" y="38577"/>
                    </a:lnTo>
                    <a:lnTo>
                      <a:pt x="16365" y="64907"/>
                    </a:lnTo>
                    <a:lnTo>
                      <a:pt x="26874" y="89201"/>
                    </a:lnTo>
                    <a:lnTo>
                      <a:pt x="46406" y="108583"/>
                    </a:lnTo>
                    <a:lnTo>
                      <a:pt x="37750" y="107777"/>
                    </a:lnTo>
                    <a:lnTo>
                      <a:pt x="29417" y="105970"/>
                    </a:lnTo>
                    <a:lnTo>
                      <a:pt x="21478" y="103229"/>
                    </a:lnTo>
                    <a:lnTo>
                      <a:pt x="13999" y="99620"/>
                    </a:lnTo>
                    <a:lnTo>
                      <a:pt x="17798" y="123728"/>
                    </a:lnTo>
                    <a:lnTo>
                      <a:pt x="29489" y="144974"/>
                    </a:lnTo>
                    <a:lnTo>
                      <a:pt x="47776" y="161304"/>
                    </a:lnTo>
                    <a:lnTo>
                      <a:pt x="71359" y="170664"/>
                    </a:lnTo>
                    <a:lnTo>
                      <a:pt x="63644" y="172309"/>
                    </a:lnTo>
                    <a:lnTo>
                      <a:pt x="55642" y="173102"/>
                    </a:lnTo>
                    <a:lnTo>
                      <a:pt x="47428" y="172979"/>
                    </a:lnTo>
                    <a:lnTo>
                      <a:pt x="39077" y="171879"/>
                    </a:lnTo>
                    <a:lnTo>
                      <a:pt x="48946" y="191551"/>
                    </a:lnTo>
                    <a:lnTo>
                      <a:pt x="64145" y="207157"/>
                    </a:lnTo>
                    <a:lnTo>
                      <a:pt x="83509" y="217542"/>
                    </a:lnTo>
                    <a:lnTo>
                      <a:pt x="105871" y="221553"/>
                    </a:lnTo>
                    <a:lnTo>
                      <a:pt x="81981" y="236754"/>
                    </a:lnTo>
                    <a:lnTo>
                      <a:pt x="55888" y="246878"/>
                    </a:lnTo>
                    <a:lnTo>
                      <a:pt x="28319" y="251743"/>
                    </a:lnTo>
                    <a:lnTo>
                      <a:pt x="0" y="251165"/>
                    </a:lnTo>
                    <a:lnTo>
                      <a:pt x="24798" y="264747"/>
                    </a:lnTo>
                    <a:lnTo>
                      <a:pt x="51532" y="274842"/>
                    </a:lnTo>
                    <a:lnTo>
                      <a:pt x="79907" y="281132"/>
                    </a:lnTo>
                    <a:lnTo>
                      <a:pt x="109630" y="283300"/>
                    </a:lnTo>
                    <a:lnTo>
                      <a:pt x="162936" y="276794"/>
                    </a:lnTo>
                    <a:lnTo>
                      <a:pt x="208787" y="258719"/>
                    </a:lnTo>
                    <a:lnTo>
                      <a:pt x="246804" y="231239"/>
                    </a:lnTo>
                    <a:lnTo>
                      <a:pt x="276606" y="196519"/>
                    </a:lnTo>
                    <a:lnTo>
                      <a:pt x="297811" y="156721"/>
                    </a:lnTo>
                    <a:lnTo>
                      <a:pt x="310040" y="114011"/>
                    </a:lnTo>
                    <a:lnTo>
                      <a:pt x="312911" y="70552"/>
                    </a:lnTo>
                    <a:lnTo>
                      <a:pt x="323031" y="62536"/>
                    </a:lnTo>
                    <a:lnTo>
                      <a:pt x="332395" y="53646"/>
                    </a:lnTo>
                    <a:lnTo>
                      <a:pt x="340938" y="43952"/>
                    </a:lnTo>
                    <a:lnTo>
                      <a:pt x="348596" y="33527"/>
                    </a:lnTo>
                    <a:lnTo>
                      <a:pt x="338796" y="37443"/>
                    </a:lnTo>
                    <a:lnTo>
                      <a:pt x="328666" y="40644"/>
                    </a:lnTo>
                    <a:lnTo>
                      <a:pt x="318232" y="43100"/>
                    </a:lnTo>
                    <a:lnTo>
                      <a:pt x="307519" y="44783"/>
                    </a:lnTo>
                    <a:lnTo>
                      <a:pt x="317910" y="37223"/>
                    </a:lnTo>
                    <a:lnTo>
                      <a:pt x="326775" y="27953"/>
                    </a:lnTo>
                    <a:lnTo>
                      <a:pt x="333873" y="17209"/>
                    </a:lnTo>
                    <a:lnTo>
                      <a:pt x="338963" y="5224"/>
                    </a:lnTo>
                    <a:lnTo>
                      <a:pt x="328326" y="10939"/>
                    </a:lnTo>
                    <a:lnTo>
                      <a:pt x="317180" y="15770"/>
                    </a:lnTo>
                    <a:lnTo>
                      <a:pt x="305572" y="19668"/>
                    </a:lnTo>
                    <a:lnTo>
                      <a:pt x="293551" y="22585"/>
                    </a:lnTo>
                    <a:lnTo>
                      <a:pt x="282783" y="13190"/>
                    </a:lnTo>
                    <a:lnTo>
                      <a:pt x="270270" y="6078"/>
                    </a:lnTo>
                    <a:lnTo>
                      <a:pt x="256346" y="1573"/>
                    </a:lnTo>
                    <a:lnTo>
                      <a:pt x="241343" y="0"/>
                    </a:lnTo>
                    <a:close/>
                  </a:path>
                </a:pathLst>
              </a:custGeom>
              <a:solidFill>
                <a:srgbClr val="FFFFFF"/>
              </a:solidFill>
            </p:spPr>
            <p:txBody>
              <a:bodyPr wrap="square" lIns="0" tIns="0" rIns="0" bIns="0" rtlCol="0"/>
              <a:lstStyle/>
              <a:p>
                <a:endParaRPr sz="1092"/>
              </a:p>
            </p:txBody>
          </p:sp>
        </p:grpSp>
        <p:grpSp>
          <p:nvGrpSpPr>
            <p:cNvPr id="33" name="object 30">
              <a:extLst>
                <a:ext uri="{FF2B5EF4-FFF2-40B4-BE49-F238E27FC236}">
                  <a16:creationId xmlns:a16="http://schemas.microsoft.com/office/drawing/2014/main" id="{640E5E7A-3196-904F-BF04-1C546B2DB9E2}"/>
                </a:ext>
              </a:extLst>
            </p:cNvPr>
            <p:cNvGrpSpPr/>
            <p:nvPr userDrawn="1"/>
          </p:nvGrpSpPr>
          <p:grpSpPr>
            <a:xfrm>
              <a:off x="16210312" y="4098447"/>
              <a:ext cx="628650" cy="628650"/>
              <a:chOff x="16210312" y="6145605"/>
              <a:chExt cx="628650" cy="628650"/>
            </a:xfrm>
          </p:grpSpPr>
          <p:sp>
            <p:nvSpPr>
              <p:cNvPr id="34" name="object 31">
                <a:extLst>
                  <a:ext uri="{FF2B5EF4-FFF2-40B4-BE49-F238E27FC236}">
                    <a16:creationId xmlns:a16="http://schemas.microsoft.com/office/drawing/2014/main" id="{EDFB2FCC-166B-6748-86AB-0E8DCDD5D873}"/>
                  </a:ext>
                </a:extLst>
              </p:cNvPr>
              <p:cNvSpPr/>
              <p:nvPr/>
            </p:nvSpPr>
            <p:spPr>
              <a:xfrm>
                <a:off x="16210312" y="6145605"/>
                <a:ext cx="628650" cy="628650"/>
              </a:xfrm>
              <a:custGeom>
                <a:avLst/>
                <a:gdLst/>
                <a:ahLst/>
                <a:cxnLst/>
                <a:rect l="l" t="t" r="r" b="b"/>
                <a:pathLst>
                  <a:path w="628650" h="628650">
                    <a:moveTo>
                      <a:pt x="314126" y="0"/>
                    </a:moveTo>
                    <a:lnTo>
                      <a:pt x="267708" y="3405"/>
                    </a:lnTo>
                    <a:lnTo>
                      <a:pt x="223404" y="13299"/>
                    </a:lnTo>
                    <a:lnTo>
                      <a:pt x="181701" y="29194"/>
                    </a:lnTo>
                    <a:lnTo>
                      <a:pt x="143083" y="50606"/>
                    </a:lnTo>
                    <a:lnTo>
                      <a:pt x="108038" y="77048"/>
                    </a:lnTo>
                    <a:lnTo>
                      <a:pt x="77051" y="108034"/>
                    </a:lnTo>
                    <a:lnTo>
                      <a:pt x="50609" y="143079"/>
                    </a:lnTo>
                    <a:lnTo>
                      <a:pt x="29196" y="181696"/>
                    </a:lnTo>
                    <a:lnTo>
                      <a:pt x="13300" y="223400"/>
                    </a:lnTo>
                    <a:lnTo>
                      <a:pt x="3406" y="267706"/>
                    </a:lnTo>
                    <a:lnTo>
                      <a:pt x="0" y="314126"/>
                    </a:lnTo>
                    <a:lnTo>
                      <a:pt x="3406" y="360544"/>
                    </a:lnTo>
                    <a:lnTo>
                      <a:pt x="13300" y="404848"/>
                    </a:lnTo>
                    <a:lnTo>
                      <a:pt x="29196" y="446551"/>
                    </a:lnTo>
                    <a:lnTo>
                      <a:pt x="50609" y="485169"/>
                    </a:lnTo>
                    <a:lnTo>
                      <a:pt x="77051" y="520214"/>
                    </a:lnTo>
                    <a:lnTo>
                      <a:pt x="108038" y="551201"/>
                    </a:lnTo>
                    <a:lnTo>
                      <a:pt x="143083" y="577643"/>
                    </a:lnTo>
                    <a:lnTo>
                      <a:pt x="181701" y="599056"/>
                    </a:lnTo>
                    <a:lnTo>
                      <a:pt x="223404" y="614952"/>
                    </a:lnTo>
                    <a:lnTo>
                      <a:pt x="267708" y="624847"/>
                    </a:lnTo>
                    <a:lnTo>
                      <a:pt x="314126" y="628253"/>
                    </a:lnTo>
                    <a:lnTo>
                      <a:pt x="360544" y="624847"/>
                    </a:lnTo>
                    <a:lnTo>
                      <a:pt x="404848" y="614952"/>
                    </a:lnTo>
                    <a:lnTo>
                      <a:pt x="446551" y="599056"/>
                    </a:lnTo>
                    <a:lnTo>
                      <a:pt x="485169" y="577643"/>
                    </a:lnTo>
                    <a:lnTo>
                      <a:pt x="520214" y="551201"/>
                    </a:lnTo>
                    <a:lnTo>
                      <a:pt x="551201" y="520214"/>
                    </a:lnTo>
                    <a:lnTo>
                      <a:pt x="577643" y="485169"/>
                    </a:lnTo>
                    <a:lnTo>
                      <a:pt x="599056" y="446551"/>
                    </a:lnTo>
                    <a:lnTo>
                      <a:pt x="614952" y="404848"/>
                    </a:lnTo>
                    <a:lnTo>
                      <a:pt x="624847" y="360544"/>
                    </a:lnTo>
                    <a:lnTo>
                      <a:pt x="628253" y="314126"/>
                    </a:lnTo>
                    <a:lnTo>
                      <a:pt x="624847" y="267706"/>
                    </a:lnTo>
                    <a:lnTo>
                      <a:pt x="614952" y="223400"/>
                    </a:lnTo>
                    <a:lnTo>
                      <a:pt x="599056" y="181696"/>
                    </a:lnTo>
                    <a:lnTo>
                      <a:pt x="577643" y="143079"/>
                    </a:lnTo>
                    <a:lnTo>
                      <a:pt x="551201" y="108034"/>
                    </a:lnTo>
                    <a:lnTo>
                      <a:pt x="520214" y="77048"/>
                    </a:lnTo>
                    <a:lnTo>
                      <a:pt x="485169" y="50606"/>
                    </a:lnTo>
                    <a:lnTo>
                      <a:pt x="446551" y="29194"/>
                    </a:lnTo>
                    <a:lnTo>
                      <a:pt x="404848" y="13299"/>
                    </a:lnTo>
                    <a:lnTo>
                      <a:pt x="360544" y="3405"/>
                    </a:lnTo>
                    <a:lnTo>
                      <a:pt x="314126" y="0"/>
                    </a:lnTo>
                    <a:close/>
                  </a:path>
                </a:pathLst>
              </a:custGeom>
              <a:solidFill>
                <a:srgbClr val="FF6012"/>
              </a:solidFill>
            </p:spPr>
            <p:txBody>
              <a:bodyPr wrap="square" lIns="0" tIns="0" rIns="0" bIns="0" rtlCol="0"/>
              <a:lstStyle/>
              <a:p>
                <a:endParaRPr sz="1092"/>
              </a:p>
            </p:txBody>
          </p:sp>
          <p:sp>
            <p:nvSpPr>
              <p:cNvPr id="35" name="object 32">
                <a:extLst>
                  <a:ext uri="{FF2B5EF4-FFF2-40B4-BE49-F238E27FC236}">
                    <a16:creationId xmlns:a16="http://schemas.microsoft.com/office/drawing/2014/main" id="{7FDAD6BE-D844-FC4E-A12D-39158B0503F0}"/>
                  </a:ext>
                </a:extLst>
              </p:cNvPr>
              <p:cNvSpPr/>
              <p:nvPr/>
            </p:nvSpPr>
            <p:spPr>
              <a:xfrm>
                <a:off x="16427462" y="6266364"/>
                <a:ext cx="179070" cy="387350"/>
              </a:xfrm>
              <a:custGeom>
                <a:avLst/>
                <a:gdLst/>
                <a:ahLst/>
                <a:cxnLst/>
                <a:rect l="l" t="t" r="r" b="b"/>
                <a:pathLst>
                  <a:path w="179069" h="387350">
                    <a:moveTo>
                      <a:pt x="178507" y="0"/>
                    </a:moveTo>
                    <a:lnTo>
                      <a:pt x="124582" y="0"/>
                    </a:lnTo>
                    <a:lnTo>
                      <a:pt x="87000" y="4751"/>
                    </a:lnTo>
                    <a:lnTo>
                      <a:pt x="60817" y="18869"/>
                    </a:lnTo>
                    <a:lnTo>
                      <a:pt x="45499" y="42146"/>
                    </a:lnTo>
                    <a:lnTo>
                      <a:pt x="40511" y="74374"/>
                    </a:lnTo>
                    <a:lnTo>
                      <a:pt x="40511" y="126435"/>
                    </a:lnTo>
                    <a:lnTo>
                      <a:pt x="0" y="126435"/>
                    </a:lnTo>
                    <a:lnTo>
                      <a:pt x="0" y="192538"/>
                    </a:lnTo>
                    <a:lnTo>
                      <a:pt x="40511" y="192538"/>
                    </a:lnTo>
                    <a:lnTo>
                      <a:pt x="40511" y="386731"/>
                    </a:lnTo>
                    <a:lnTo>
                      <a:pt x="118383" y="386731"/>
                    </a:lnTo>
                    <a:lnTo>
                      <a:pt x="118383" y="191732"/>
                    </a:lnTo>
                    <a:lnTo>
                      <a:pt x="172706" y="191732"/>
                    </a:lnTo>
                    <a:lnTo>
                      <a:pt x="178507" y="126435"/>
                    </a:lnTo>
                    <a:lnTo>
                      <a:pt x="118383" y="126435"/>
                    </a:lnTo>
                    <a:lnTo>
                      <a:pt x="118383" y="89243"/>
                    </a:lnTo>
                    <a:lnTo>
                      <a:pt x="119098" y="79394"/>
                    </a:lnTo>
                    <a:lnTo>
                      <a:pt x="121788" y="72733"/>
                    </a:lnTo>
                    <a:lnTo>
                      <a:pt x="127267" y="68958"/>
                    </a:lnTo>
                    <a:lnTo>
                      <a:pt x="136351" y="67767"/>
                    </a:lnTo>
                    <a:lnTo>
                      <a:pt x="178507" y="67767"/>
                    </a:lnTo>
                    <a:lnTo>
                      <a:pt x="178507" y="0"/>
                    </a:lnTo>
                    <a:close/>
                  </a:path>
                </a:pathLst>
              </a:custGeom>
              <a:solidFill>
                <a:srgbClr val="FFFFFF"/>
              </a:solidFill>
            </p:spPr>
            <p:txBody>
              <a:bodyPr wrap="square" lIns="0" tIns="0" rIns="0" bIns="0" rtlCol="0"/>
              <a:lstStyle/>
              <a:p>
                <a:endParaRPr sz="1092"/>
              </a:p>
            </p:txBody>
          </p:sp>
        </p:grpSp>
        <p:grpSp>
          <p:nvGrpSpPr>
            <p:cNvPr id="36" name="object 33">
              <a:extLst>
                <a:ext uri="{FF2B5EF4-FFF2-40B4-BE49-F238E27FC236}">
                  <a16:creationId xmlns:a16="http://schemas.microsoft.com/office/drawing/2014/main" id="{EE75871A-2762-2C45-A636-452FB6B641F7}"/>
                </a:ext>
              </a:extLst>
            </p:cNvPr>
            <p:cNvGrpSpPr/>
            <p:nvPr userDrawn="1"/>
          </p:nvGrpSpPr>
          <p:grpSpPr>
            <a:xfrm>
              <a:off x="17146158" y="4098447"/>
              <a:ext cx="628650" cy="628650"/>
              <a:chOff x="17146158" y="6145605"/>
              <a:chExt cx="628650" cy="628650"/>
            </a:xfrm>
          </p:grpSpPr>
          <p:sp>
            <p:nvSpPr>
              <p:cNvPr id="37" name="object 34">
                <a:extLst>
                  <a:ext uri="{FF2B5EF4-FFF2-40B4-BE49-F238E27FC236}">
                    <a16:creationId xmlns:a16="http://schemas.microsoft.com/office/drawing/2014/main" id="{5A1EF17E-6A9F-214C-872E-1E3C176ADFD3}"/>
                  </a:ext>
                </a:extLst>
              </p:cNvPr>
              <p:cNvSpPr/>
              <p:nvPr/>
            </p:nvSpPr>
            <p:spPr>
              <a:xfrm>
                <a:off x="17146158" y="6145605"/>
                <a:ext cx="628650" cy="628650"/>
              </a:xfrm>
              <a:custGeom>
                <a:avLst/>
                <a:gdLst/>
                <a:ahLst/>
                <a:cxnLst/>
                <a:rect l="l" t="t" r="r" b="b"/>
                <a:pathLst>
                  <a:path w="628650" h="628650">
                    <a:moveTo>
                      <a:pt x="314126" y="0"/>
                    </a:moveTo>
                    <a:lnTo>
                      <a:pt x="267708" y="3406"/>
                    </a:lnTo>
                    <a:lnTo>
                      <a:pt x="223404" y="13300"/>
                    </a:lnTo>
                    <a:lnTo>
                      <a:pt x="181701" y="29196"/>
                    </a:lnTo>
                    <a:lnTo>
                      <a:pt x="143083" y="50609"/>
                    </a:lnTo>
                    <a:lnTo>
                      <a:pt x="108038" y="77051"/>
                    </a:lnTo>
                    <a:lnTo>
                      <a:pt x="77051" y="108038"/>
                    </a:lnTo>
                    <a:lnTo>
                      <a:pt x="50609" y="143083"/>
                    </a:lnTo>
                    <a:lnTo>
                      <a:pt x="29196" y="181701"/>
                    </a:lnTo>
                    <a:lnTo>
                      <a:pt x="13300" y="223404"/>
                    </a:lnTo>
                    <a:lnTo>
                      <a:pt x="3406" y="267708"/>
                    </a:lnTo>
                    <a:lnTo>
                      <a:pt x="0" y="314126"/>
                    </a:lnTo>
                    <a:lnTo>
                      <a:pt x="3406" y="360544"/>
                    </a:lnTo>
                    <a:lnTo>
                      <a:pt x="13300" y="404848"/>
                    </a:lnTo>
                    <a:lnTo>
                      <a:pt x="29196" y="446551"/>
                    </a:lnTo>
                    <a:lnTo>
                      <a:pt x="50609" y="485169"/>
                    </a:lnTo>
                    <a:lnTo>
                      <a:pt x="77051" y="520214"/>
                    </a:lnTo>
                    <a:lnTo>
                      <a:pt x="108038" y="551201"/>
                    </a:lnTo>
                    <a:lnTo>
                      <a:pt x="143083" y="577643"/>
                    </a:lnTo>
                    <a:lnTo>
                      <a:pt x="181701" y="599056"/>
                    </a:lnTo>
                    <a:lnTo>
                      <a:pt x="223404" y="614952"/>
                    </a:lnTo>
                    <a:lnTo>
                      <a:pt x="267708" y="624847"/>
                    </a:lnTo>
                    <a:lnTo>
                      <a:pt x="314126" y="628253"/>
                    </a:lnTo>
                    <a:lnTo>
                      <a:pt x="360544" y="624847"/>
                    </a:lnTo>
                    <a:lnTo>
                      <a:pt x="404848" y="614952"/>
                    </a:lnTo>
                    <a:lnTo>
                      <a:pt x="446551" y="599056"/>
                    </a:lnTo>
                    <a:lnTo>
                      <a:pt x="485169" y="577643"/>
                    </a:lnTo>
                    <a:lnTo>
                      <a:pt x="520214" y="551201"/>
                    </a:lnTo>
                    <a:lnTo>
                      <a:pt x="551201" y="520214"/>
                    </a:lnTo>
                    <a:lnTo>
                      <a:pt x="577643" y="485169"/>
                    </a:lnTo>
                    <a:lnTo>
                      <a:pt x="599056" y="446551"/>
                    </a:lnTo>
                    <a:lnTo>
                      <a:pt x="614952" y="404848"/>
                    </a:lnTo>
                    <a:lnTo>
                      <a:pt x="624847" y="360544"/>
                    </a:lnTo>
                    <a:lnTo>
                      <a:pt x="628253" y="314126"/>
                    </a:lnTo>
                    <a:lnTo>
                      <a:pt x="624847" y="267708"/>
                    </a:lnTo>
                    <a:lnTo>
                      <a:pt x="614952" y="223404"/>
                    </a:lnTo>
                    <a:lnTo>
                      <a:pt x="599056" y="181701"/>
                    </a:lnTo>
                    <a:lnTo>
                      <a:pt x="577643" y="143083"/>
                    </a:lnTo>
                    <a:lnTo>
                      <a:pt x="551201" y="108038"/>
                    </a:lnTo>
                    <a:lnTo>
                      <a:pt x="520214" y="77051"/>
                    </a:lnTo>
                    <a:lnTo>
                      <a:pt x="485169" y="50609"/>
                    </a:lnTo>
                    <a:lnTo>
                      <a:pt x="446551" y="29196"/>
                    </a:lnTo>
                    <a:lnTo>
                      <a:pt x="404848" y="13300"/>
                    </a:lnTo>
                    <a:lnTo>
                      <a:pt x="360544" y="3406"/>
                    </a:lnTo>
                    <a:lnTo>
                      <a:pt x="314126" y="0"/>
                    </a:lnTo>
                    <a:close/>
                  </a:path>
                </a:pathLst>
              </a:custGeom>
              <a:solidFill>
                <a:srgbClr val="FF6012"/>
              </a:solidFill>
            </p:spPr>
            <p:txBody>
              <a:bodyPr wrap="square" lIns="0" tIns="0" rIns="0" bIns="0" rtlCol="0"/>
              <a:lstStyle/>
              <a:p>
                <a:endParaRPr sz="1092"/>
              </a:p>
            </p:txBody>
          </p:sp>
          <p:sp>
            <p:nvSpPr>
              <p:cNvPr id="38" name="object 35">
                <a:extLst>
                  <a:ext uri="{FF2B5EF4-FFF2-40B4-BE49-F238E27FC236}">
                    <a16:creationId xmlns:a16="http://schemas.microsoft.com/office/drawing/2014/main" id="{FFD024CC-7C64-314D-9D18-A7F7C70EC310}"/>
                  </a:ext>
                </a:extLst>
              </p:cNvPr>
              <p:cNvSpPr/>
              <p:nvPr/>
            </p:nvSpPr>
            <p:spPr>
              <a:xfrm>
                <a:off x="17283090" y="6282493"/>
                <a:ext cx="354965" cy="354965"/>
              </a:xfrm>
              <a:custGeom>
                <a:avLst/>
                <a:gdLst/>
                <a:ahLst/>
                <a:cxnLst/>
                <a:rect l="l" t="t" r="r" b="b"/>
                <a:pathLst>
                  <a:path w="354965" h="354965">
                    <a:moveTo>
                      <a:pt x="177194" y="0"/>
                    </a:moveTo>
                    <a:lnTo>
                      <a:pt x="129693" y="212"/>
                    </a:lnTo>
                    <a:lnTo>
                      <a:pt x="91025" y="2102"/>
                    </a:lnTo>
                    <a:lnTo>
                      <a:pt x="52657" y="13023"/>
                    </a:lnTo>
                    <a:lnTo>
                      <a:pt x="22968" y="37200"/>
                    </a:lnTo>
                    <a:lnTo>
                      <a:pt x="3818" y="79805"/>
                    </a:lnTo>
                    <a:lnTo>
                      <a:pt x="165" y="129743"/>
                    </a:lnTo>
                    <a:lnTo>
                      <a:pt x="0" y="148174"/>
                    </a:lnTo>
                    <a:lnTo>
                      <a:pt x="0" y="206307"/>
                    </a:lnTo>
                    <a:lnTo>
                      <a:pt x="1021" y="250316"/>
                    </a:lnTo>
                    <a:lnTo>
                      <a:pt x="9262" y="293341"/>
                    </a:lnTo>
                    <a:lnTo>
                      <a:pt x="37124" y="331448"/>
                    </a:lnTo>
                    <a:lnTo>
                      <a:pt x="79762" y="350617"/>
                    </a:lnTo>
                    <a:lnTo>
                      <a:pt x="129693" y="354273"/>
                    </a:lnTo>
                    <a:lnTo>
                      <a:pt x="177194" y="354481"/>
                    </a:lnTo>
                    <a:lnTo>
                      <a:pt x="224699" y="354273"/>
                    </a:lnTo>
                    <a:lnTo>
                      <a:pt x="263367" y="352380"/>
                    </a:lnTo>
                    <a:lnTo>
                      <a:pt x="301733" y="341460"/>
                    </a:lnTo>
                    <a:lnTo>
                      <a:pt x="326666" y="322545"/>
                    </a:lnTo>
                    <a:lnTo>
                      <a:pt x="177194" y="322545"/>
                    </a:lnTo>
                    <a:lnTo>
                      <a:pt x="130640" y="322350"/>
                    </a:lnTo>
                    <a:lnTo>
                      <a:pt x="84981" y="319079"/>
                    </a:lnTo>
                    <a:lnTo>
                      <a:pt x="46088" y="295949"/>
                    </a:lnTo>
                    <a:lnTo>
                      <a:pt x="32926" y="248861"/>
                    </a:lnTo>
                    <a:lnTo>
                      <a:pt x="31937" y="206307"/>
                    </a:lnTo>
                    <a:lnTo>
                      <a:pt x="31937" y="148174"/>
                    </a:lnTo>
                    <a:lnTo>
                      <a:pt x="32090" y="130691"/>
                    </a:lnTo>
                    <a:lnTo>
                      <a:pt x="35362" y="85024"/>
                    </a:lnTo>
                    <a:lnTo>
                      <a:pt x="58486" y="46124"/>
                    </a:lnTo>
                    <a:lnTo>
                      <a:pt x="105573" y="32962"/>
                    </a:lnTo>
                    <a:lnTo>
                      <a:pt x="326666" y="31936"/>
                    </a:lnTo>
                    <a:lnTo>
                      <a:pt x="324687" y="29747"/>
                    </a:lnTo>
                    <a:lnTo>
                      <a:pt x="284468" y="6295"/>
                    </a:lnTo>
                    <a:lnTo>
                      <a:pt x="237649" y="538"/>
                    </a:lnTo>
                    <a:lnTo>
                      <a:pt x="224699" y="212"/>
                    </a:lnTo>
                    <a:lnTo>
                      <a:pt x="177194" y="0"/>
                    </a:lnTo>
                    <a:close/>
                  </a:path>
                  <a:path w="354965" h="354965">
                    <a:moveTo>
                      <a:pt x="326666" y="31936"/>
                    </a:moveTo>
                    <a:lnTo>
                      <a:pt x="177194" y="31936"/>
                    </a:lnTo>
                    <a:lnTo>
                      <a:pt x="223748" y="32127"/>
                    </a:lnTo>
                    <a:lnTo>
                      <a:pt x="236399" y="32439"/>
                    </a:lnTo>
                    <a:lnTo>
                      <a:pt x="276380" y="37200"/>
                    </a:lnTo>
                    <a:lnTo>
                      <a:pt x="308310" y="58532"/>
                    </a:lnTo>
                    <a:lnTo>
                      <a:pt x="321462" y="105619"/>
                    </a:lnTo>
                    <a:lnTo>
                      <a:pt x="322453" y="148174"/>
                    </a:lnTo>
                    <a:lnTo>
                      <a:pt x="322453" y="206307"/>
                    </a:lnTo>
                    <a:lnTo>
                      <a:pt x="321462" y="248861"/>
                    </a:lnTo>
                    <a:lnTo>
                      <a:pt x="312153" y="290043"/>
                    </a:lnTo>
                    <a:lnTo>
                      <a:pt x="281725" y="315414"/>
                    </a:lnTo>
                    <a:lnTo>
                      <a:pt x="236401" y="322037"/>
                    </a:lnTo>
                    <a:lnTo>
                      <a:pt x="177194" y="322545"/>
                    </a:lnTo>
                    <a:lnTo>
                      <a:pt x="326666" y="322545"/>
                    </a:lnTo>
                    <a:lnTo>
                      <a:pt x="348148" y="284515"/>
                    </a:lnTo>
                    <a:lnTo>
                      <a:pt x="353896" y="237694"/>
                    </a:lnTo>
                    <a:lnTo>
                      <a:pt x="354389" y="206307"/>
                    </a:lnTo>
                    <a:lnTo>
                      <a:pt x="354389" y="148174"/>
                    </a:lnTo>
                    <a:lnTo>
                      <a:pt x="353367" y="104164"/>
                    </a:lnTo>
                    <a:lnTo>
                      <a:pt x="345137" y="61139"/>
                    </a:lnTo>
                    <a:lnTo>
                      <a:pt x="331401" y="37172"/>
                    </a:lnTo>
                    <a:lnTo>
                      <a:pt x="326666" y="31936"/>
                    </a:lnTo>
                    <a:close/>
                  </a:path>
                </a:pathLst>
              </a:custGeom>
              <a:solidFill>
                <a:srgbClr val="FFFFFF"/>
              </a:solidFill>
            </p:spPr>
            <p:txBody>
              <a:bodyPr wrap="square" lIns="0" tIns="0" rIns="0" bIns="0" rtlCol="0"/>
              <a:lstStyle/>
              <a:p>
                <a:endParaRPr sz="1092"/>
              </a:p>
            </p:txBody>
          </p:sp>
          <p:pic>
            <p:nvPicPr>
              <p:cNvPr id="39" name="object 36">
                <a:extLst>
                  <a:ext uri="{FF2B5EF4-FFF2-40B4-BE49-F238E27FC236}">
                    <a16:creationId xmlns:a16="http://schemas.microsoft.com/office/drawing/2014/main" id="{CD5E6E16-C166-6448-9F90-7887551816D5}"/>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17369271" y="6343848"/>
                <a:ext cx="206898" cy="206901"/>
              </a:xfrm>
              <a:prstGeom prst="rect">
                <a:avLst/>
              </a:prstGeom>
            </p:spPr>
          </p:pic>
        </p:grpSp>
      </p:grpSp>
      <p:sp>
        <p:nvSpPr>
          <p:cNvPr id="40" name="TextBox 39">
            <a:extLst>
              <a:ext uri="{FF2B5EF4-FFF2-40B4-BE49-F238E27FC236}">
                <a16:creationId xmlns:a16="http://schemas.microsoft.com/office/drawing/2014/main" id="{28204A2C-DDE7-0D47-A45D-744EB2CD5E9F}"/>
              </a:ext>
            </a:extLst>
          </p:cNvPr>
          <p:cNvSpPr txBox="1"/>
          <p:nvPr userDrawn="1"/>
        </p:nvSpPr>
        <p:spPr>
          <a:xfrm>
            <a:off x="9207143" y="3143542"/>
            <a:ext cx="2613786" cy="3376309"/>
          </a:xfrm>
          <a:prstGeom prst="rect">
            <a:avLst/>
          </a:prstGeom>
          <a:solidFill>
            <a:schemeClr val="bg1"/>
          </a:solidFill>
        </p:spPr>
        <p:txBody>
          <a:bodyPr wrap="square" rtlCol="0">
            <a:spAutoFit/>
          </a:bodyPr>
          <a:lstStyle/>
          <a:p>
            <a:pPr lvl="0"/>
            <a:r>
              <a:rPr lang="en-US" sz="970">
                <a:latin typeface="Arial" panose="020B0604020202020204" pitchFamily="34" charset="0"/>
                <a:cs typeface="Arial" panose="020B0604020202020204" pitchFamily="34" charset="0"/>
              </a:rPr>
              <a:t>The information contained herein is confidential and the property of GlobalFoundries and/or its licensors.</a:t>
            </a:r>
          </a:p>
          <a:p>
            <a:pPr lvl="0"/>
            <a:endParaRPr lang="en-US" sz="970">
              <a:latin typeface="Arial" panose="020B0604020202020204" pitchFamily="34" charset="0"/>
              <a:cs typeface="Arial" panose="020B0604020202020204" pitchFamily="34" charset="0"/>
            </a:endParaRPr>
          </a:p>
          <a:p>
            <a:pPr lvl="0"/>
            <a:r>
              <a:rPr lang="en-US" sz="970">
                <a:latin typeface="Arial" panose="020B0604020202020204" pitchFamily="34" charset="0"/>
                <a:cs typeface="Arial" panose="020B0604020202020204" pitchFamily="34" charset="0"/>
              </a:rPr>
              <a:t>This document is for informational purposes only, is current only as of the date of publication and is subject to change by GlobalFoundries at any time without notice.</a:t>
            </a:r>
          </a:p>
          <a:p>
            <a:pPr lvl="0"/>
            <a:endParaRPr lang="en-US" sz="970">
              <a:latin typeface="Arial" panose="020B0604020202020204" pitchFamily="34" charset="0"/>
              <a:cs typeface="Arial" panose="020B0604020202020204" pitchFamily="34" charset="0"/>
            </a:endParaRPr>
          </a:p>
          <a:p>
            <a:pPr lvl="0"/>
            <a:r>
              <a:rPr lang="en-US" sz="970">
                <a:latin typeface="Arial" panose="020B0604020202020204" pitchFamily="34" charset="0"/>
                <a:cs typeface="Arial" panose="020B0604020202020204" pitchFamily="34" charset="0"/>
              </a:rPr>
              <a:t>GlobalFoundries, the GlobalFoundries logo and combinations thereof are trademarks of GlobalFoundries Inc. in the United States and/or other jurisdictions. Other product or service names are for identification only and may be trademarks or service marks of their respective owners.</a:t>
            </a:r>
          </a:p>
          <a:p>
            <a:pPr lvl="0"/>
            <a:endParaRPr lang="en-US" sz="970">
              <a:latin typeface="Arial" panose="020B0604020202020204" pitchFamily="34" charset="0"/>
              <a:cs typeface="Arial" panose="020B0604020202020204" pitchFamily="34" charset="0"/>
            </a:endParaRPr>
          </a:p>
          <a:p>
            <a:pPr lvl="0"/>
            <a:r>
              <a:rPr lang="en-US" sz="970">
                <a:latin typeface="Arial" panose="020B0604020202020204" pitchFamily="34" charset="0"/>
                <a:cs typeface="Arial" panose="020B0604020202020204" pitchFamily="34" charset="0"/>
              </a:rPr>
              <a:t>© GlobalFoundries Inc. 2021. Unless otherwise indicated, all rights reserved. Do not copy or redistribute except as expressly permitted by GlobalFoundries.</a:t>
            </a:r>
          </a:p>
          <a:p>
            <a:pPr algn="l"/>
            <a:endParaRPr lang="en-US" sz="970" kern="0"/>
          </a:p>
        </p:txBody>
      </p:sp>
      <p:pic>
        <p:nvPicPr>
          <p:cNvPr id="23" name="Picture 22" descr="Logo&#10;&#10;Description automatically generated">
            <a:extLst>
              <a:ext uri="{FF2B5EF4-FFF2-40B4-BE49-F238E27FC236}">
                <a16:creationId xmlns:a16="http://schemas.microsoft.com/office/drawing/2014/main" id="{DAB81BFC-67DE-4B3C-BF6E-B7C8A114E720}"/>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819571" y="5802749"/>
            <a:ext cx="3541493" cy="690974"/>
          </a:xfrm>
          <a:prstGeom prst="rect">
            <a:avLst/>
          </a:prstGeom>
        </p:spPr>
      </p:pic>
      <p:sp>
        <p:nvSpPr>
          <p:cNvPr id="24" name="TextBox 23">
            <a:extLst>
              <a:ext uri="{FF2B5EF4-FFF2-40B4-BE49-F238E27FC236}">
                <a16:creationId xmlns:a16="http://schemas.microsoft.com/office/drawing/2014/main" id="{89483692-E4D5-49DC-A344-CA714F5F2731}"/>
              </a:ext>
            </a:extLst>
          </p:cNvPr>
          <p:cNvSpPr txBox="1"/>
          <p:nvPr userDrawn="1"/>
        </p:nvSpPr>
        <p:spPr>
          <a:xfrm>
            <a:off x="9207144" y="1782937"/>
            <a:ext cx="2480020" cy="540276"/>
          </a:xfrm>
          <a:prstGeom prst="rect">
            <a:avLst/>
          </a:prstGeom>
        </p:spPr>
        <p:txBody>
          <a:bodyPr wrap="square" rtlCol="0">
            <a:spAutoFit/>
          </a:bodyPr>
          <a:lstStyle/>
          <a:p>
            <a:pPr algn="l"/>
            <a:r>
              <a:rPr lang="en-US" sz="2911" kern="0">
                <a:solidFill>
                  <a:schemeClr val="bg2"/>
                </a:solidFill>
                <a:latin typeface="Arial Black" panose="020B0A04020102020204" pitchFamily="34" charset="0"/>
              </a:rPr>
              <a:t>Thank You</a:t>
            </a:r>
          </a:p>
        </p:txBody>
      </p:sp>
    </p:spTree>
    <p:extLst>
      <p:ext uri="{BB962C8B-B14F-4D97-AF65-F5344CB8AC3E}">
        <p14:creationId xmlns:p14="http://schemas.microsoft.com/office/powerpoint/2010/main" val="6050913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Title_Text">
    <p:spTree>
      <p:nvGrpSpPr>
        <p:cNvPr id="1" name=""/>
        <p:cNvGrpSpPr/>
        <p:nvPr/>
      </p:nvGrpSpPr>
      <p:grpSpPr>
        <a:xfrm>
          <a:off x="0" y="0"/>
          <a:ext cx="0" cy="0"/>
          <a:chOff x="0" y="0"/>
          <a:chExt cx="0" cy="0"/>
        </a:xfrm>
      </p:grpSpPr>
      <p:sp>
        <p:nvSpPr>
          <p:cNvPr id="13" name="Text Placeholder 7">
            <a:extLst>
              <a:ext uri="{FF2B5EF4-FFF2-40B4-BE49-F238E27FC236}">
                <a16:creationId xmlns:a16="http://schemas.microsoft.com/office/drawing/2014/main" id="{AE551568-437A-0248-875D-91185ECBC81B}"/>
              </a:ext>
            </a:extLst>
          </p:cNvPr>
          <p:cNvSpPr>
            <a:spLocks noGrp="1"/>
          </p:cNvSpPr>
          <p:nvPr>
            <p:ph type="body" sz="quarter" idx="25" hasCustomPrompt="1"/>
          </p:nvPr>
        </p:nvSpPr>
        <p:spPr>
          <a:xfrm>
            <a:off x="2580856" y="6608238"/>
            <a:ext cx="3268465" cy="152148"/>
          </a:xfrm>
          <a:prstGeom prst="rect">
            <a:avLst/>
          </a:prstGeom>
        </p:spPr>
        <p:txBody>
          <a:bodyPr/>
          <a:lstStyle>
            <a:lvl1pPr>
              <a:defRPr sz="849" b="0" baseline="0">
                <a:latin typeface="Arial" panose="020B0604020202020204" pitchFamily="34" charset="0"/>
              </a:defRPr>
            </a:lvl1pPr>
          </a:lstStyle>
          <a:p>
            <a:pPr lvl="0"/>
            <a:r>
              <a:rPr lang="en-US"/>
              <a:t>Click to add sources</a:t>
            </a:r>
          </a:p>
        </p:txBody>
      </p:sp>
      <p:sp>
        <p:nvSpPr>
          <p:cNvPr id="14" name="Text Placeholder 9">
            <a:extLst>
              <a:ext uri="{FF2B5EF4-FFF2-40B4-BE49-F238E27FC236}">
                <a16:creationId xmlns:a16="http://schemas.microsoft.com/office/drawing/2014/main" id="{249CD140-4764-7C40-85B2-9AA4D8905686}"/>
              </a:ext>
            </a:extLst>
          </p:cNvPr>
          <p:cNvSpPr>
            <a:spLocks noGrp="1"/>
          </p:cNvSpPr>
          <p:nvPr>
            <p:ph type="body" sz="quarter" idx="26" hasCustomPrompt="1"/>
          </p:nvPr>
        </p:nvSpPr>
        <p:spPr>
          <a:xfrm>
            <a:off x="1903939" y="6608238"/>
            <a:ext cx="593223" cy="152148"/>
          </a:xfrm>
          <a:prstGeom prst="rect">
            <a:avLst/>
          </a:prstGeom>
        </p:spPr>
        <p:txBody>
          <a:bodyPr/>
          <a:lstStyle>
            <a:lvl1pPr>
              <a:defRPr sz="849" b="1" i="0" baseline="0">
                <a:latin typeface="Arial" panose="020B0604020202020204" pitchFamily="34" charset="0"/>
              </a:defRPr>
            </a:lvl1pPr>
          </a:lstStyle>
          <a:p>
            <a:pPr lvl="0"/>
            <a:r>
              <a:rPr lang="en-US"/>
              <a:t>Source:</a:t>
            </a:r>
          </a:p>
        </p:txBody>
      </p:sp>
      <p:pic>
        <p:nvPicPr>
          <p:cNvPr id="9" name="Picture 8" descr="A close up of a pumpkin&#10;&#10;Description automatically generated with low confidence">
            <a:extLst>
              <a:ext uri="{FF2B5EF4-FFF2-40B4-BE49-F238E27FC236}">
                <a16:creationId xmlns:a16="http://schemas.microsoft.com/office/drawing/2014/main" id="{DE5D1BEA-85E2-49D5-A6FC-E124538F7FA7}"/>
              </a:ext>
            </a:extLst>
          </p:cNvPr>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44821" y="131870"/>
            <a:ext cx="722160" cy="794383"/>
          </a:xfrm>
          <a:prstGeom prst="rect">
            <a:avLst/>
          </a:prstGeom>
        </p:spPr>
      </p:pic>
      <p:sp>
        <p:nvSpPr>
          <p:cNvPr id="10" name="object 3">
            <a:extLst>
              <a:ext uri="{FF2B5EF4-FFF2-40B4-BE49-F238E27FC236}">
                <a16:creationId xmlns:a16="http://schemas.microsoft.com/office/drawing/2014/main" id="{B3524C61-1A27-4EF8-83F7-F18BC17F6E57}"/>
              </a:ext>
            </a:extLst>
          </p:cNvPr>
          <p:cNvSpPr txBox="1">
            <a:spLocks noGrp="1"/>
          </p:cNvSpPr>
          <p:nvPr>
            <p:ph type="title"/>
          </p:nvPr>
        </p:nvSpPr>
        <p:spPr>
          <a:xfrm>
            <a:off x="1073037" y="243052"/>
            <a:ext cx="10366928" cy="567218"/>
          </a:xfrm>
          <a:prstGeom prst="rect">
            <a:avLst/>
          </a:prstGeom>
        </p:spPr>
        <p:txBody>
          <a:bodyPr vert="horz" wrap="square" lIns="0" tIns="12065" rIns="0" bIns="0" rtlCol="0">
            <a:spAutoFit/>
          </a:bodyPr>
          <a:lstStyle>
            <a:lvl1pPr marL="12700">
              <a:lnSpc>
                <a:spcPct val="100000"/>
              </a:lnSpc>
              <a:spcBef>
                <a:spcPts val="95"/>
              </a:spcBef>
              <a:defRPr sz="3638">
                <a:solidFill>
                  <a:schemeClr val="tx1"/>
                </a:solidFill>
              </a:defRPr>
            </a:lvl1pPr>
          </a:lstStyle>
          <a:p>
            <a:pPr marL="7701">
              <a:lnSpc>
                <a:spcPct val="100000"/>
              </a:lnSpc>
              <a:spcBef>
                <a:spcPts val="58"/>
              </a:spcBef>
            </a:pPr>
            <a:r>
              <a:rPr lang="en-US" spc="-154"/>
              <a:t>Click to edit Master title style</a:t>
            </a:r>
            <a:endParaRPr spc="-154"/>
          </a:p>
        </p:txBody>
      </p:sp>
    </p:spTree>
    <p:extLst>
      <p:ext uri="{BB962C8B-B14F-4D97-AF65-F5344CB8AC3E}">
        <p14:creationId xmlns:p14="http://schemas.microsoft.com/office/powerpoint/2010/main" val="24797762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Title Only_Black">
    <p:spTree>
      <p:nvGrpSpPr>
        <p:cNvPr id="1" name=""/>
        <p:cNvGrpSpPr/>
        <p:nvPr/>
      </p:nvGrpSpPr>
      <p:grpSpPr>
        <a:xfrm>
          <a:off x="0" y="0"/>
          <a:ext cx="0" cy="0"/>
          <a:chOff x="0" y="0"/>
          <a:chExt cx="0" cy="0"/>
        </a:xfrm>
      </p:grpSpPr>
      <p:sp>
        <p:nvSpPr>
          <p:cNvPr id="2" name="object 2">
            <a:extLst>
              <a:ext uri="{FF2B5EF4-FFF2-40B4-BE49-F238E27FC236}">
                <a16:creationId xmlns:a16="http://schemas.microsoft.com/office/drawing/2014/main" id="{A7AE8A58-B98A-2A41-8AA6-221B32D3947B}"/>
              </a:ext>
            </a:extLst>
          </p:cNvPr>
          <p:cNvSpPr/>
          <p:nvPr userDrawn="1"/>
        </p:nvSpPr>
        <p:spPr>
          <a:xfrm>
            <a:off x="11643557" y="1"/>
            <a:ext cx="548755" cy="6857615"/>
          </a:xfrm>
          <a:custGeom>
            <a:avLst/>
            <a:gdLst/>
            <a:ahLst/>
            <a:cxnLst/>
            <a:rect l="l" t="t" r="r" b="b"/>
            <a:pathLst>
              <a:path w="904875" h="11308715">
                <a:moveTo>
                  <a:pt x="904349" y="0"/>
                </a:moveTo>
                <a:lnTo>
                  <a:pt x="0" y="0"/>
                </a:lnTo>
                <a:lnTo>
                  <a:pt x="0" y="11308556"/>
                </a:lnTo>
                <a:lnTo>
                  <a:pt x="904349" y="11308556"/>
                </a:lnTo>
                <a:lnTo>
                  <a:pt x="904349" y="0"/>
                </a:lnTo>
                <a:close/>
              </a:path>
            </a:pathLst>
          </a:custGeom>
          <a:solidFill>
            <a:srgbClr val="FFDC34"/>
          </a:solidFill>
        </p:spPr>
        <p:txBody>
          <a:bodyPr wrap="square" lIns="0" tIns="0" rIns="0" bIns="0" rtlCol="0"/>
          <a:lstStyle/>
          <a:p>
            <a:endParaRPr sz="1092"/>
          </a:p>
        </p:txBody>
      </p:sp>
      <p:sp>
        <p:nvSpPr>
          <p:cNvPr id="3" name="object 3">
            <a:extLst>
              <a:ext uri="{FF2B5EF4-FFF2-40B4-BE49-F238E27FC236}">
                <a16:creationId xmlns:a16="http://schemas.microsoft.com/office/drawing/2014/main" id="{7D1CEE56-B27E-DE42-A714-ADC77582EE14}"/>
              </a:ext>
            </a:extLst>
          </p:cNvPr>
          <p:cNvSpPr txBox="1">
            <a:spLocks noGrp="1"/>
          </p:cNvSpPr>
          <p:nvPr>
            <p:ph type="title"/>
          </p:nvPr>
        </p:nvSpPr>
        <p:spPr>
          <a:xfrm>
            <a:off x="829065" y="398503"/>
            <a:ext cx="9888034" cy="338747"/>
          </a:xfrm>
          <a:prstGeom prst="rect">
            <a:avLst/>
          </a:prstGeom>
        </p:spPr>
        <p:txBody>
          <a:bodyPr vert="horz" wrap="square" lIns="0" tIns="12065" rIns="0" bIns="0" rtlCol="0">
            <a:spAutoFit/>
          </a:bodyPr>
          <a:lstStyle>
            <a:lvl1pPr marL="7702">
              <a:lnSpc>
                <a:spcPct val="100000"/>
              </a:lnSpc>
              <a:spcBef>
                <a:spcPts val="58"/>
              </a:spcBef>
              <a:defRPr sz="2122" baseline="0">
                <a:solidFill>
                  <a:srgbClr val="1C1B1A"/>
                </a:solidFill>
              </a:defRPr>
            </a:lvl1pPr>
          </a:lstStyle>
          <a:p>
            <a:pPr marL="7701">
              <a:lnSpc>
                <a:spcPct val="100000"/>
              </a:lnSpc>
              <a:spcBef>
                <a:spcPts val="58"/>
              </a:spcBef>
            </a:pPr>
            <a:r>
              <a:rPr lang="en-US" spc="-154"/>
              <a:t>Click to edit Master title style</a:t>
            </a:r>
            <a:endParaRPr spc="-154"/>
          </a:p>
        </p:txBody>
      </p:sp>
      <p:sp>
        <p:nvSpPr>
          <p:cNvPr id="8" name="Footer Placeholder 3">
            <a:extLst>
              <a:ext uri="{FF2B5EF4-FFF2-40B4-BE49-F238E27FC236}">
                <a16:creationId xmlns:a16="http://schemas.microsoft.com/office/drawing/2014/main" id="{BF435079-AF92-40F9-81C6-B50093082019}"/>
              </a:ext>
            </a:extLst>
          </p:cNvPr>
          <p:cNvSpPr txBox="1">
            <a:spLocks/>
          </p:cNvSpPr>
          <p:nvPr userDrawn="1"/>
        </p:nvSpPr>
        <p:spPr>
          <a:xfrm>
            <a:off x="7960217" y="6386296"/>
            <a:ext cx="4003441" cy="364848"/>
          </a:xfrm>
          <a:prstGeom prst="rect">
            <a:avLst/>
          </a:prstGeom>
        </p:spPr>
        <p:txBody>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r" defTabSz="554547" rtl="0" eaLnBrk="1" fontAlgn="auto" latinLnBrk="0" hangingPunct="1">
              <a:lnSpc>
                <a:spcPct val="100000"/>
              </a:lnSpc>
              <a:spcBef>
                <a:spcPts val="0"/>
              </a:spcBef>
              <a:spcAft>
                <a:spcPts val="0"/>
              </a:spcAft>
              <a:buClrTx/>
              <a:buSzTx/>
              <a:buFontTx/>
              <a:buNone/>
              <a:tabLst/>
              <a:defRPr/>
            </a:pPr>
            <a:r>
              <a:rPr lang="en-US" sz="849" b="1">
                <a:solidFill>
                  <a:schemeClr val="tx1"/>
                </a:solidFill>
                <a:latin typeface="Arial" panose="020B0604020202020204" pitchFamily="34" charset="0"/>
                <a:cs typeface="Arial" panose="020B0604020202020204" pitchFamily="34" charset="0"/>
              </a:rPr>
              <a:t>Confidential   </a:t>
            </a:r>
            <a:r>
              <a:rPr lang="en-US" sz="849" b="1">
                <a:latin typeface="Arial" panose="020B0604020202020204" pitchFamily="34" charset="0"/>
                <a:cs typeface="Arial" panose="020B0604020202020204" pitchFamily="34" charset="0"/>
              </a:rPr>
              <a:t>GlobalFoundries</a:t>
            </a:r>
            <a:r>
              <a:rPr lang="en-US" sz="849">
                <a:latin typeface="Arial" panose="020B0604020202020204" pitchFamily="34" charset="0"/>
                <a:cs typeface="Arial" panose="020B0604020202020204" pitchFamily="34" charset="0"/>
              </a:rPr>
              <a:t> © 2021 All Rights Reserved       </a:t>
            </a:r>
            <a:fld id="{B6F15528-21DE-4FAA-801E-634DDDAF4B2B}" type="slidenum">
              <a:rPr lang="en-US" sz="849" b="1" smtClean="0">
                <a:latin typeface="Arial" panose="020B0604020202020204" pitchFamily="34" charset="0"/>
                <a:cs typeface="Arial" panose="020B0604020202020204" pitchFamily="34" charset="0"/>
              </a:rPr>
              <a:pPr marL="0" marR="0" lvl="0" indent="0" algn="r" defTabSz="554547" rtl="0" eaLnBrk="1" fontAlgn="auto" latinLnBrk="0" hangingPunct="1">
                <a:lnSpc>
                  <a:spcPct val="100000"/>
                </a:lnSpc>
                <a:spcBef>
                  <a:spcPts val="0"/>
                </a:spcBef>
                <a:spcAft>
                  <a:spcPts val="0"/>
                </a:spcAft>
                <a:buClrTx/>
                <a:buSzTx/>
                <a:buFontTx/>
                <a:buNone/>
                <a:tabLst/>
                <a:defRPr/>
              </a:pPr>
              <a:t>‹#›</a:t>
            </a:fld>
            <a:endParaRPr lang="en-US" sz="849" b="1">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88024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76E93-7798-F8BA-0501-680C610BFF1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B10FE5-4855-56C6-0670-D1362037F98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41E0765-4AD9-C42C-1D33-2C70C113FCBD}"/>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5" name="Footer Placeholder 4">
            <a:extLst>
              <a:ext uri="{FF2B5EF4-FFF2-40B4-BE49-F238E27FC236}">
                <a16:creationId xmlns:a16="http://schemas.microsoft.com/office/drawing/2014/main" id="{B6C86A25-8B2F-B68A-EB32-CBADF286AE6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F771ED-3C4F-E05E-E829-9499FFE30B1A}"/>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3431989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83D44B-5317-1132-B6A5-3E9614640CE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64011AB-3D85-AF6A-BCC9-45B140F7D58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A2377A6-0944-DE2E-5831-5B397D5926AB}"/>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5" name="Footer Placeholder 4">
            <a:extLst>
              <a:ext uri="{FF2B5EF4-FFF2-40B4-BE49-F238E27FC236}">
                <a16:creationId xmlns:a16="http://schemas.microsoft.com/office/drawing/2014/main" id="{E9540D97-CAFD-D8C1-B70A-88783D28AB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2CF9C8-7DCA-F8E5-7092-B792ACBD0FF8}"/>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2480972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60B0C5-1517-A9B8-8374-9AFE7C1898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CF33AE-7272-791C-345A-B79231BB02E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1D1A895-0C38-6F40-BDEB-B6A667473E7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CFD69F2-41CE-A277-EDF8-F8E55B7AEFF1}"/>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6" name="Footer Placeholder 5">
            <a:extLst>
              <a:ext uri="{FF2B5EF4-FFF2-40B4-BE49-F238E27FC236}">
                <a16:creationId xmlns:a16="http://schemas.microsoft.com/office/drawing/2014/main" id="{8664B191-4D5E-412D-2E82-015C44DD22F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E458CB-477D-B3B5-74CE-B3FF827BA49A}"/>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21225322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72C2E0-1BFC-EC40-8EB3-27A0B11D3B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2A19B0D-0A27-359D-4597-4FD18A8843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C731477-4C68-03FB-49BD-45BC12539DE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369BF38-6FAD-7EDF-DE73-9D57690EFC3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E1E428-C434-457F-8553-FD4483D456E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5D624C-BD11-8FDC-8897-03B557BDD4E1}"/>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8" name="Footer Placeholder 7">
            <a:extLst>
              <a:ext uri="{FF2B5EF4-FFF2-40B4-BE49-F238E27FC236}">
                <a16:creationId xmlns:a16="http://schemas.microsoft.com/office/drawing/2014/main" id="{3C10C117-5155-C4BF-89A3-E15682DBD36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9FC9F9F-25A6-0B16-FE37-83C49719CD08}"/>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1171992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87F1F-CB9A-5488-EED1-7A9F1E3828C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732DBD6-E09B-5654-8E56-E4D4EDBEC501}"/>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4" name="Footer Placeholder 3">
            <a:extLst>
              <a:ext uri="{FF2B5EF4-FFF2-40B4-BE49-F238E27FC236}">
                <a16:creationId xmlns:a16="http://schemas.microsoft.com/office/drawing/2014/main" id="{81F920CC-3A84-F6CB-D5AA-182CD004C1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062EB06-250C-B709-E029-4A16C9863E52}"/>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152418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72E9C3F-41B5-0BEF-4B17-DE09B785B548}"/>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3" name="Footer Placeholder 2">
            <a:extLst>
              <a:ext uri="{FF2B5EF4-FFF2-40B4-BE49-F238E27FC236}">
                <a16:creationId xmlns:a16="http://schemas.microsoft.com/office/drawing/2014/main" id="{B9DD16D8-9955-FF95-2385-D24FAC9597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9DBC913-777F-C440-C4FD-66A6EE9A9EB9}"/>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16459207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B69718-AA8A-65E2-81F3-E85BD49E5D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A0E4C94-F2E1-06AC-68FE-A91F5E7386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DB4786B-28B0-41CE-CDA5-6EED3E35A3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906EA8-323C-ED3F-F056-2D1E623BD14F}"/>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6" name="Footer Placeholder 5">
            <a:extLst>
              <a:ext uri="{FF2B5EF4-FFF2-40B4-BE49-F238E27FC236}">
                <a16:creationId xmlns:a16="http://schemas.microsoft.com/office/drawing/2014/main" id="{CC2D3161-FA6F-EF96-9B14-4964BAEE23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3910A5-77D3-6EA0-986F-EDAABB16FD98}"/>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2495932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95222-1D91-9064-6B95-191E61E6A2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4FF0FF8-F865-7374-7486-0869EEDAA9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8A536EC-4468-E757-0916-CC6D84E104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AE8DF8-2099-9E9E-0A22-9523C5B5431C}"/>
              </a:ext>
            </a:extLst>
          </p:cNvPr>
          <p:cNvSpPr>
            <a:spLocks noGrp="1"/>
          </p:cNvSpPr>
          <p:nvPr>
            <p:ph type="dt" sz="half" idx="10"/>
          </p:nvPr>
        </p:nvSpPr>
        <p:spPr/>
        <p:txBody>
          <a:bodyPr/>
          <a:lstStyle/>
          <a:p>
            <a:fld id="{3A032142-DF4E-4046-BA81-E31B9022E04F}" type="datetimeFigureOut">
              <a:rPr lang="en-US" smtClean="0"/>
              <a:t>9/13/2023</a:t>
            </a:fld>
            <a:endParaRPr lang="en-US"/>
          </a:p>
        </p:txBody>
      </p:sp>
      <p:sp>
        <p:nvSpPr>
          <p:cNvPr id="6" name="Footer Placeholder 5">
            <a:extLst>
              <a:ext uri="{FF2B5EF4-FFF2-40B4-BE49-F238E27FC236}">
                <a16:creationId xmlns:a16="http://schemas.microsoft.com/office/drawing/2014/main" id="{BA157883-5468-5A87-4E13-73D981B8145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90DE6C-7ABC-FFC9-B368-83CEC52E2E34}"/>
              </a:ext>
            </a:extLst>
          </p:cNvPr>
          <p:cNvSpPr>
            <a:spLocks noGrp="1"/>
          </p:cNvSpPr>
          <p:nvPr>
            <p:ph type="sldNum" sz="quarter" idx="12"/>
          </p:nvPr>
        </p:nvSpPr>
        <p:spPr/>
        <p:txBody>
          <a:bodyPr/>
          <a:lstStyle/>
          <a:p>
            <a:fld id="{341E0E76-2EFC-432A-A96C-E90BE1977D40}" type="slidenum">
              <a:rPr lang="en-US" smtClean="0"/>
              <a:t>‹#›</a:t>
            </a:fld>
            <a:endParaRPr lang="en-US"/>
          </a:p>
        </p:txBody>
      </p:sp>
    </p:spTree>
    <p:extLst>
      <p:ext uri="{BB962C8B-B14F-4D97-AF65-F5344CB8AC3E}">
        <p14:creationId xmlns:p14="http://schemas.microsoft.com/office/powerpoint/2010/main" val="26882465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B1D3968-A43A-6430-0010-776B7F2A77D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285AF9A-AE6F-7D16-9C02-4404A2AB7B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783B47-D9D1-8702-7D6A-B333F5DFDB1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A032142-DF4E-4046-BA81-E31B9022E04F}" type="datetimeFigureOut">
              <a:rPr lang="en-US" smtClean="0"/>
              <a:t>9/13/2023</a:t>
            </a:fld>
            <a:endParaRPr lang="en-US"/>
          </a:p>
        </p:txBody>
      </p:sp>
      <p:sp>
        <p:nvSpPr>
          <p:cNvPr id="5" name="Footer Placeholder 4">
            <a:extLst>
              <a:ext uri="{FF2B5EF4-FFF2-40B4-BE49-F238E27FC236}">
                <a16:creationId xmlns:a16="http://schemas.microsoft.com/office/drawing/2014/main" id="{AEFAB519-4AC9-907D-5C07-70723567FAA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AC0F883-65FD-55BA-95C1-4192AB578E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1E0E76-2EFC-432A-A96C-E90BE1977D40}" type="slidenum">
              <a:rPr lang="en-US" smtClean="0"/>
              <a:t>‹#›</a:t>
            </a:fld>
            <a:endParaRPr lang="en-US"/>
          </a:p>
        </p:txBody>
      </p:sp>
    </p:spTree>
    <p:extLst>
      <p:ext uri="{BB962C8B-B14F-4D97-AF65-F5344CB8AC3E}">
        <p14:creationId xmlns:p14="http://schemas.microsoft.com/office/powerpoint/2010/main" val="32173693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3" r:id="rId13"/>
    <p:sldLayoutId id="2147483664" r:id="rId14"/>
    <p:sldLayoutId id="2147483665" r:id="rId15"/>
    <p:sldLayoutId id="2147483666" r:id="rId16"/>
    <p:sldLayoutId id="2147483667" r:id="rId17"/>
    <p:sldLayoutId id="2147483668" r:id="rId1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package" Target="../embeddings/Microsoft_Excel_Worksheet.xlsx"/><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a:extLst>
              <a:ext uri="{FF2B5EF4-FFF2-40B4-BE49-F238E27FC236}">
                <a16:creationId xmlns:a16="http://schemas.microsoft.com/office/drawing/2014/main" id="{B8A2C11D-3373-404F-A63B-EA2431126272}"/>
              </a:ext>
            </a:extLst>
          </p:cNvPr>
          <p:cNvSpPr>
            <a:spLocks noGrp="1"/>
          </p:cNvSpPr>
          <p:nvPr>
            <p:ph type="body" sz="quarter" idx="4294967295"/>
          </p:nvPr>
        </p:nvSpPr>
        <p:spPr>
          <a:xfrm>
            <a:off x="0" y="2781300"/>
            <a:ext cx="5927725" cy="1649413"/>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dirty="0"/>
              <a:t>Extension Strategy</a:t>
            </a:r>
          </a:p>
        </p:txBody>
      </p:sp>
      <p:sp>
        <p:nvSpPr>
          <p:cNvPr id="6" name="Text Placeholder 5">
            <a:extLst>
              <a:ext uri="{FF2B5EF4-FFF2-40B4-BE49-F238E27FC236}">
                <a16:creationId xmlns:a16="http://schemas.microsoft.com/office/drawing/2014/main" id="{16B2CACC-EFC6-4BB1-85B5-8C20686EBE0F}"/>
              </a:ext>
            </a:extLst>
          </p:cNvPr>
          <p:cNvSpPr>
            <a:spLocks noGrp="1"/>
          </p:cNvSpPr>
          <p:nvPr>
            <p:ph type="body" sz="quarter" idx="4294967295"/>
          </p:nvPr>
        </p:nvSpPr>
        <p:spPr>
          <a:xfrm>
            <a:off x="0" y="4768850"/>
            <a:ext cx="3181350" cy="504825"/>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November 22, 2021</a:t>
            </a:r>
          </a:p>
        </p:txBody>
      </p:sp>
    </p:spTree>
    <p:extLst>
      <p:ext uri="{BB962C8B-B14F-4D97-AF65-F5344CB8AC3E}">
        <p14:creationId xmlns:p14="http://schemas.microsoft.com/office/powerpoint/2010/main" val="912312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Oval 55">
            <a:extLst>
              <a:ext uri="{FF2B5EF4-FFF2-40B4-BE49-F238E27FC236}">
                <a16:creationId xmlns:a16="http://schemas.microsoft.com/office/drawing/2014/main" id="{18499D5E-61A6-4453-8FF9-46ABCABCEE27}"/>
              </a:ext>
            </a:extLst>
          </p:cNvPr>
          <p:cNvSpPr>
            <a:spLocks noChangeArrowheads="1"/>
          </p:cNvSpPr>
          <p:nvPr/>
        </p:nvSpPr>
        <p:spPr bwMode="auto">
          <a:xfrm>
            <a:off x="10120711" y="820783"/>
            <a:ext cx="1739477" cy="492936"/>
          </a:xfrm>
          <a:prstGeom prst="rect">
            <a:avLst/>
          </a:prstGeom>
          <a:noFill/>
          <a:ln w="28575">
            <a:noFill/>
          </a:ln>
          <a:effectLst/>
        </p:spPr>
        <p:txBody>
          <a:bodyPr wrap="none"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endParaRPr lang="en-US" sz="1050" b="1" kern="0">
              <a:solidFill>
                <a:schemeClr val="tx2"/>
              </a:solidFill>
              <a:latin typeface="Arial" panose="020B0604020202020204" pitchFamily="34" charset="0"/>
              <a:cs typeface="Arial" panose="020B0604020202020204" pitchFamily="34" charset="0"/>
            </a:endParaRPr>
          </a:p>
        </p:txBody>
      </p:sp>
      <p:sp>
        <p:nvSpPr>
          <p:cNvPr id="61" name="Title 10">
            <a:extLst>
              <a:ext uri="{FF2B5EF4-FFF2-40B4-BE49-F238E27FC236}">
                <a16:creationId xmlns:a16="http://schemas.microsoft.com/office/drawing/2014/main" id="{35D9F24C-367D-4F9C-8D76-E7BAA6957CE8}"/>
              </a:ext>
            </a:extLst>
          </p:cNvPr>
          <p:cNvSpPr txBox="1">
            <a:spLocks/>
          </p:cNvSpPr>
          <p:nvPr/>
        </p:nvSpPr>
        <p:spPr>
          <a:xfrm>
            <a:off x="829065" y="398530"/>
            <a:ext cx="9888034"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Personalization</a:t>
            </a:r>
          </a:p>
        </p:txBody>
      </p:sp>
      <p:sp>
        <p:nvSpPr>
          <p:cNvPr id="62" name="Rectangle 61">
            <a:extLst>
              <a:ext uri="{FF2B5EF4-FFF2-40B4-BE49-F238E27FC236}">
                <a16:creationId xmlns:a16="http://schemas.microsoft.com/office/drawing/2014/main" id="{B0D2CD41-7F36-4D69-BEEE-9C70E8B66A31}"/>
              </a:ext>
            </a:extLst>
          </p:cNvPr>
          <p:cNvSpPr/>
          <p:nvPr/>
        </p:nvSpPr>
        <p:spPr>
          <a:xfrm>
            <a:off x="517665" y="1207492"/>
            <a:ext cx="11164088" cy="465640"/>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spcAft>
                <a:spcPts val="600"/>
              </a:spcAft>
            </a:pPr>
            <a:r>
              <a:rPr lang="en-US" sz="1213" b="1">
                <a:solidFill>
                  <a:srgbClr val="00B050"/>
                </a:solidFill>
                <a:latin typeface="Arial" panose="020B0604020202020204" pitchFamily="34" charset="0"/>
                <a:ea typeface="Times New Roman" panose="02020603050405020304" pitchFamily="18" charset="0"/>
                <a:cs typeface="Arial" panose="020B0604020202020204" pitchFamily="34" charset="0"/>
              </a:rPr>
              <a:t>Personalization</a:t>
            </a:r>
            <a:r>
              <a:rPr lang="en-US" sz="1213">
                <a:latin typeface="Arial" panose="020B0604020202020204" pitchFamily="34" charset="0"/>
                <a:ea typeface="Times New Roman" panose="02020603050405020304" pitchFamily="18" charset="0"/>
                <a:cs typeface="Arial" panose="020B0604020202020204" pitchFamily="34" charset="0"/>
              </a:rPr>
              <a:t> is the process of making changes to the User Interface (UI) within an Oracle Cloud ERP Page. Personalization can be performed mostly by the Functional team.</a:t>
            </a:r>
          </a:p>
        </p:txBody>
      </p:sp>
      <p:graphicFrame>
        <p:nvGraphicFramePr>
          <p:cNvPr id="102" name="Table 101">
            <a:extLst>
              <a:ext uri="{FF2B5EF4-FFF2-40B4-BE49-F238E27FC236}">
                <a16:creationId xmlns:a16="http://schemas.microsoft.com/office/drawing/2014/main" id="{BA770BD8-1FDD-48BD-8D8E-93915DDFD0CA}"/>
              </a:ext>
            </a:extLst>
          </p:cNvPr>
          <p:cNvGraphicFramePr>
            <a:graphicFrameLocks noGrp="1"/>
          </p:cNvGraphicFramePr>
          <p:nvPr/>
        </p:nvGraphicFramePr>
        <p:xfrm>
          <a:off x="359414" y="1978968"/>
          <a:ext cx="11164087" cy="3985952"/>
        </p:xfrm>
        <a:graphic>
          <a:graphicData uri="http://schemas.openxmlformats.org/drawingml/2006/table">
            <a:tbl>
              <a:tblPr/>
              <a:tblGrid>
                <a:gridCol w="2045947">
                  <a:extLst>
                    <a:ext uri="{9D8B030D-6E8A-4147-A177-3AD203B41FA5}">
                      <a16:colId xmlns:a16="http://schemas.microsoft.com/office/drawing/2014/main" val="20000"/>
                    </a:ext>
                  </a:extLst>
                </a:gridCol>
                <a:gridCol w="3740695">
                  <a:extLst>
                    <a:ext uri="{9D8B030D-6E8A-4147-A177-3AD203B41FA5}">
                      <a16:colId xmlns:a16="http://schemas.microsoft.com/office/drawing/2014/main" val="20001"/>
                    </a:ext>
                  </a:extLst>
                </a:gridCol>
                <a:gridCol w="3491315">
                  <a:extLst>
                    <a:ext uri="{9D8B030D-6E8A-4147-A177-3AD203B41FA5}">
                      <a16:colId xmlns:a16="http://schemas.microsoft.com/office/drawing/2014/main" val="784713630"/>
                    </a:ext>
                  </a:extLst>
                </a:gridCol>
                <a:gridCol w="1886130">
                  <a:extLst>
                    <a:ext uri="{9D8B030D-6E8A-4147-A177-3AD203B41FA5}">
                      <a16:colId xmlns:a16="http://schemas.microsoft.com/office/drawing/2014/main" val="1159103849"/>
                    </a:ext>
                  </a:extLst>
                </a:gridCol>
              </a:tblGrid>
              <a:tr h="396236">
                <a:tc>
                  <a:txBody>
                    <a:bodyPr/>
                    <a:lstStyle>
                      <a:lvl1pPr marL="0" algn="l" defTabSz="509369" rtl="0" eaLnBrk="1" latinLnBrk="0" hangingPunct="1">
                        <a:defRPr sz="2000" kern="1200">
                          <a:solidFill>
                            <a:schemeClr val="dk1"/>
                          </a:solidFill>
                          <a:latin typeface="Verdana"/>
                        </a:defRPr>
                      </a:lvl1pPr>
                      <a:lvl2pPr marL="509369" algn="l" defTabSz="509369" rtl="0" eaLnBrk="1" latinLnBrk="0" hangingPunct="1">
                        <a:defRPr sz="2000" kern="1200">
                          <a:solidFill>
                            <a:schemeClr val="dk1"/>
                          </a:solidFill>
                          <a:latin typeface="Verdana"/>
                        </a:defRPr>
                      </a:lvl2pPr>
                      <a:lvl3pPr marL="1018739" algn="l" defTabSz="509369" rtl="0" eaLnBrk="1" latinLnBrk="0" hangingPunct="1">
                        <a:defRPr sz="2000" kern="1200">
                          <a:solidFill>
                            <a:schemeClr val="dk1"/>
                          </a:solidFill>
                          <a:latin typeface="Verdana"/>
                        </a:defRPr>
                      </a:lvl3pPr>
                      <a:lvl4pPr marL="1528109" algn="l" defTabSz="509369" rtl="0" eaLnBrk="1" latinLnBrk="0" hangingPunct="1">
                        <a:defRPr sz="2000" kern="1200">
                          <a:solidFill>
                            <a:schemeClr val="dk1"/>
                          </a:solidFill>
                          <a:latin typeface="Verdana"/>
                        </a:defRPr>
                      </a:lvl4pPr>
                      <a:lvl5pPr marL="2037478" algn="l" defTabSz="509369" rtl="0" eaLnBrk="1" latinLnBrk="0" hangingPunct="1">
                        <a:defRPr sz="2000" kern="1200">
                          <a:solidFill>
                            <a:schemeClr val="dk1"/>
                          </a:solidFill>
                          <a:latin typeface="Verdana"/>
                        </a:defRPr>
                      </a:lvl5pPr>
                      <a:lvl6pPr marL="2546848" algn="l" defTabSz="509369" rtl="0" eaLnBrk="1" latinLnBrk="0" hangingPunct="1">
                        <a:defRPr sz="2000" kern="1200">
                          <a:solidFill>
                            <a:schemeClr val="dk1"/>
                          </a:solidFill>
                          <a:latin typeface="Verdana"/>
                        </a:defRPr>
                      </a:lvl6pPr>
                      <a:lvl7pPr marL="3056217" algn="l" defTabSz="509369" rtl="0" eaLnBrk="1" latinLnBrk="0" hangingPunct="1">
                        <a:defRPr sz="2000" kern="1200">
                          <a:solidFill>
                            <a:schemeClr val="dk1"/>
                          </a:solidFill>
                          <a:latin typeface="Verdana"/>
                        </a:defRPr>
                      </a:lvl7pPr>
                      <a:lvl8pPr marL="3565588" algn="l" defTabSz="509369" rtl="0" eaLnBrk="1" latinLnBrk="0" hangingPunct="1">
                        <a:defRPr sz="2000" kern="1200">
                          <a:solidFill>
                            <a:schemeClr val="dk1"/>
                          </a:solidFill>
                          <a:latin typeface="Verdana"/>
                        </a:defRPr>
                      </a:lvl8pPr>
                      <a:lvl9pPr marL="4074957" algn="l" defTabSz="509369" rtl="0" eaLnBrk="1" latinLnBrk="0" hangingPunct="1">
                        <a:defRPr sz="2000" kern="1200">
                          <a:solidFill>
                            <a:schemeClr val="dk1"/>
                          </a:solidFill>
                          <a:latin typeface="Verdana"/>
                        </a:defRPr>
                      </a:lvl9pPr>
                    </a:lstStyle>
                    <a:p>
                      <a:r>
                        <a:rPr lang="en-US" sz="1400" b="1">
                          <a:solidFill>
                            <a:srgbClr val="0076A8"/>
                          </a:solidFill>
                          <a:latin typeface="Arial" panose="020B0604020202020204" pitchFamily="34" charset="0"/>
                          <a:ea typeface="Open Sans" panose="020B0606030504020204" pitchFamily="34" charset="0"/>
                          <a:cs typeface="Arial" panose="020B0604020202020204" pitchFamily="34" charset="0"/>
                        </a:rPr>
                        <a:t>Functionality</a:t>
                      </a:r>
                    </a:p>
                  </a:txBody>
                  <a:tcPr marL="91439" marR="91439" marT="91439" marB="91439" anchor="ctr">
                    <a:lnL w="12700" cmpd="sng">
                      <a:noFill/>
                      <a:prstDash val="solid"/>
                    </a:lnL>
                    <a:lnR w="12700" cmpd="sng">
                      <a:noFill/>
                      <a:prstDash val="solid"/>
                    </a:lnR>
                    <a:lnT w="38100" cap="flat" cmpd="sng" algn="ctr">
                      <a:solidFill>
                        <a:srgbClr val="0076A8"/>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lvl1pPr marL="0" algn="l" defTabSz="509369" rtl="0" eaLnBrk="1" latinLnBrk="0" hangingPunct="1">
                        <a:defRPr sz="2000" kern="1200">
                          <a:solidFill>
                            <a:schemeClr val="dk1"/>
                          </a:solidFill>
                          <a:latin typeface="Verdana"/>
                        </a:defRPr>
                      </a:lvl1pPr>
                      <a:lvl2pPr marL="509369" algn="l" defTabSz="509369" rtl="0" eaLnBrk="1" latinLnBrk="0" hangingPunct="1">
                        <a:defRPr sz="2000" kern="1200">
                          <a:solidFill>
                            <a:schemeClr val="dk1"/>
                          </a:solidFill>
                          <a:latin typeface="Verdana"/>
                        </a:defRPr>
                      </a:lvl2pPr>
                      <a:lvl3pPr marL="1018739" algn="l" defTabSz="509369" rtl="0" eaLnBrk="1" latinLnBrk="0" hangingPunct="1">
                        <a:defRPr sz="2000" kern="1200">
                          <a:solidFill>
                            <a:schemeClr val="dk1"/>
                          </a:solidFill>
                          <a:latin typeface="Verdana"/>
                        </a:defRPr>
                      </a:lvl3pPr>
                      <a:lvl4pPr marL="1528109" algn="l" defTabSz="509369" rtl="0" eaLnBrk="1" latinLnBrk="0" hangingPunct="1">
                        <a:defRPr sz="2000" kern="1200">
                          <a:solidFill>
                            <a:schemeClr val="dk1"/>
                          </a:solidFill>
                          <a:latin typeface="Verdana"/>
                        </a:defRPr>
                      </a:lvl4pPr>
                      <a:lvl5pPr marL="2037478" algn="l" defTabSz="509369" rtl="0" eaLnBrk="1" latinLnBrk="0" hangingPunct="1">
                        <a:defRPr sz="2000" kern="1200">
                          <a:solidFill>
                            <a:schemeClr val="dk1"/>
                          </a:solidFill>
                          <a:latin typeface="Verdana"/>
                        </a:defRPr>
                      </a:lvl5pPr>
                      <a:lvl6pPr marL="2546848" algn="l" defTabSz="509369" rtl="0" eaLnBrk="1" latinLnBrk="0" hangingPunct="1">
                        <a:defRPr sz="2000" kern="1200">
                          <a:solidFill>
                            <a:schemeClr val="dk1"/>
                          </a:solidFill>
                          <a:latin typeface="Verdana"/>
                        </a:defRPr>
                      </a:lvl6pPr>
                      <a:lvl7pPr marL="3056217" algn="l" defTabSz="509369" rtl="0" eaLnBrk="1" latinLnBrk="0" hangingPunct="1">
                        <a:defRPr sz="2000" kern="1200">
                          <a:solidFill>
                            <a:schemeClr val="dk1"/>
                          </a:solidFill>
                          <a:latin typeface="Verdana"/>
                        </a:defRPr>
                      </a:lvl7pPr>
                      <a:lvl8pPr marL="3565588" algn="l" defTabSz="509369" rtl="0" eaLnBrk="1" latinLnBrk="0" hangingPunct="1">
                        <a:defRPr sz="2000" kern="1200">
                          <a:solidFill>
                            <a:schemeClr val="dk1"/>
                          </a:solidFill>
                          <a:latin typeface="Verdana"/>
                        </a:defRPr>
                      </a:lvl8pPr>
                      <a:lvl9pPr marL="4074957" algn="l" defTabSz="509369" rtl="0" eaLnBrk="1" latinLnBrk="0" hangingPunct="1">
                        <a:defRPr sz="2000" kern="1200">
                          <a:solidFill>
                            <a:schemeClr val="dk1"/>
                          </a:solidFill>
                          <a:latin typeface="Verdana"/>
                        </a:defRPr>
                      </a:lvl9pPr>
                    </a:lstStyle>
                    <a:p>
                      <a:r>
                        <a:rPr lang="en-US" sz="1400" b="1">
                          <a:solidFill>
                            <a:srgbClr val="0076A8"/>
                          </a:solidFill>
                          <a:latin typeface="Arial" panose="020B0604020202020204" pitchFamily="34" charset="0"/>
                          <a:cs typeface="Arial" panose="020B0604020202020204" pitchFamily="34" charset="0"/>
                        </a:rPr>
                        <a:t>Description</a:t>
                      </a:r>
                      <a:endParaRPr lang="en-US" sz="1400" b="1">
                        <a:solidFill>
                          <a:srgbClr val="0076A8"/>
                        </a:solidFill>
                        <a:latin typeface="Arial" panose="020B0604020202020204" pitchFamily="34" charset="0"/>
                        <a:ea typeface="Open Sans" panose="020B0606030504020204" pitchFamily="34" charset="0"/>
                        <a:cs typeface="Arial" panose="020B0604020202020204" pitchFamily="34" charset="0"/>
                      </a:endParaRPr>
                    </a:p>
                  </a:txBody>
                  <a:tcPr marL="91439" marR="91439" marT="91439" marB="91439" anchor="ctr">
                    <a:lnL w="12700" cmpd="sng">
                      <a:noFill/>
                      <a:prstDash val="solid"/>
                    </a:lnL>
                    <a:lnR w="12700" cmpd="sng">
                      <a:noFill/>
                      <a:prstDash val="solid"/>
                    </a:lnR>
                    <a:lnT w="38100" cap="flat" cmpd="sng" algn="ctr">
                      <a:solidFill>
                        <a:srgbClr val="0076A8"/>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1">
                          <a:solidFill>
                            <a:srgbClr val="0076A8"/>
                          </a:solidFill>
                          <a:latin typeface="Arial" panose="020B0604020202020204" pitchFamily="34" charset="0"/>
                          <a:ea typeface="Open Sans" panose="020B0606030504020204" pitchFamily="34" charset="0"/>
                          <a:cs typeface="Arial" panose="020B0604020202020204" pitchFamily="34" charset="0"/>
                        </a:rPr>
                        <a:t>Use Case</a:t>
                      </a:r>
                    </a:p>
                  </a:txBody>
                  <a:tcPr marL="91439" marR="91439" marT="91439" marB="91439" anchor="ctr">
                    <a:lnL w="12700" cmpd="sng">
                      <a:noFill/>
                      <a:prstDash val="solid"/>
                    </a:lnL>
                    <a:lnR w="12700" cmpd="sng">
                      <a:noFill/>
                      <a:prstDash val="solid"/>
                    </a:lnR>
                    <a:lnT w="38100" cap="flat" cmpd="sng" algn="ctr">
                      <a:solidFill>
                        <a:srgbClr val="0076A8"/>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tc>
                  <a:txBody>
                    <a:bodyPr/>
                    <a:lstStyle/>
                    <a:p>
                      <a:r>
                        <a:rPr lang="en-US" sz="1400" b="1">
                          <a:solidFill>
                            <a:srgbClr val="0076A8"/>
                          </a:solidFill>
                          <a:latin typeface="Arial" panose="020B0604020202020204" pitchFamily="34" charset="0"/>
                          <a:ea typeface="Open Sans" panose="020B0606030504020204" pitchFamily="34" charset="0"/>
                          <a:cs typeface="Arial" panose="020B0604020202020204" pitchFamily="34" charset="0"/>
                        </a:rPr>
                        <a:t>Limitations</a:t>
                      </a:r>
                    </a:p>
                  </a:txBody>
                  <a:tcPr marL="91439" marR="91439" marT="91439" marB="91439" anchor="ctr">
                    <a:lnL w="12700" cmpd="sng">
                      <a:noFill/>
                      <a:prstDash val="solid"/>
                    </a:lnL>
                    <a:lnR w="12700" cmpd="sng">
                      <a:noFill/>
                      <a:prstDash val="solid"/>
                    </a:lnR>
                    <a:lnT w="38100" cap="flat" cmpd="sng" algn="ctr">
                      <a:solidFill>
                        <a:srgbClr val="0076A8"/>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10000"/>
                  </a:ext>
                </a:extLst>
              </a:tr>
              <a:tr h="471810">
                <a:tc>
                  <a:txBody>
                    <a:bodyPr/>
                    <a:lstStyle/>
                    <a:p>
                      <a:pPr marL="0" algn="l" defTabSz="914400" rtl="0" eaLnBrk="1" latinLnBrk="0" hangingPunct="1"/>
                      <a:r>
                        <a:rPr lang="en-US" sz="1100" b="1" i="0" u="none" strike="noStrike" kern="1200">
                          <a:solidFill>
                            <a:schemeClr val="tx1"/>
                          </a:solidFill>
                          <a:effectLst/>
                          <a:latin typeface="Arial" panose="020B0604020202020204" pitchFamily="34" charset="0"/>
                          <a:ea typeface="Open Sans" panose="020B0606030504020204" pitchFamily="34" charset="0"/>
                          <a:cs typeface="Arial" panose="020B0604020202020204" pitchFamily="34" charset="0"/>
                        </a:rPr>
                        <a:t>Page Composer</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tabLst>
                          <a:tab pos="3200400" algn="l"/>
                        </a:tabLst>
                      </a:pPr>
                      <a:r>
                        <a:rPr lang="en-US" sz="1100" kern="1200">
                          <a:solidFill>
                            <a:schemeClr val="tx1"/>
                          </a:solidFill>
                          <a:effectLst/>
                          <a:latin typeface="Arial" panose="020B0604020202020204" pitchFamily="34" charset="0"/>
                          <a:ea typeface="+mn-ea"/>
                          <a:cs typeface="Arial" panose="020B0604020202020204" pitchFamily="34" charset="0"/>
                        </a:rPr>
                        <a:t>Configure application page components, such as page content, layout, and more for other users</a:t>
                      </a:r>
                      <a:endParaRPr lang="en-US" sz="1100" kern="12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28600" marR="0" indent="0">
                        <a:spcBef>
                          <a:spcPts val="0"/>
                        </a:spcBef>
                        <a:spcAft>
                          <a:spcPts val="0"/>
                        </a:spcAft>
                        <a:buFont typeface="Arial" panose="020B0604020202020204" pitchFamily="34" charset="0"/>
                        <a:buNone/>
                      </a:pPr>
                      <a:r>
                        <a:rPr lang="en-US" sz="1100" kern="1200">
                          <a:solidFill>
                            <a:schemeClr val="tx1"/>
                          </a:solidFill>
                          <a:effectLst/>
                          <a:latin typeface="Arial" panose="020B0604020202020204" pitchFamily="34" charset="0"/>
                          <a:ea typeface="+mn-ea"/>
                          <a:cs typeface="Arial" panose="020B0604020202020204" pitchFamily="34" charset="0"/>
                        </a:rPr>
                        <a:t>Add, move, delete, show, or hide components on a page, including fields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100">
                          <a:effectLst/>
                          <a:latin typeface="Arial" panose="020B0604020202020204" pitchFamily="34" charset="0"/>
                          <a:ea typeface="Calibri" panose="020F0502020204030204" pitchFamily="34" charset="0"/>
                          <a:cs typeface="Arial" panose="020B0604020202020204" pitchFamily="34" charset="0"/>
                        </a:rPr>
                        <a:t>Not all the page/components can be customized</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024245674"/>
                  </a:ext>
                </a:extLst>
              </a:tr>
              <a:tr h="670554">
                <a:tc>
                  <a:txBody>
                    <a:bodyPr/>
                    <a:lstStyle/>
                    <a:p>
                      <a:pPr marL="0" algn="l" defTabSz="914400" rtl="0" eaLnBrk="1" latinLnBrk="0" hangingPunct="1"/>
                      <a:r>
                        <a:rPr lang="en-US" sz="1100" b="1" i="0" u="none" strike="noStrike" kern="1200">
                          <a:solidFill>
                            <a:schemeClr val="tx1"/>
                          </a:solidFill>
                          <a:effectLst/>
                          <a:latin typeface="Arial" panose="020B0604020202020204" pitchFamily="34" charset="0"/>
                          <a:ea typeface="Open Sans" panose="020B0606030504020204" pitchFamily="34" charset="0"/>
                          <a:cs typeface="Arial" panose="020B0604020202020204" pitchFamily="34" charset="0"/>
                        </a:rPr>
                        <a:t>Application Composer</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100">
                          <a:effectLst/>
                          <a:latin typeface="Arial" panose="020B0604020202020204" pitchFamily="34" charset="0"/>
                          <a:ea typeface="Calibri" panose="020F0502020204030204" pitchFamily="34" charset="0"/>
                          <a:cs typeface="Arial" panose="020B0604020202020204" pitchFamily="34" charset="0"/>
                        </a:rPr>
                        <a:t>Create fields, objects, and relationships between objects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33363" marR="0" indent="0">
                        <a:spcBef>
                          <a:spcPts val="0"/>
                        </a:spcBef>
                        <a:spcAft>
                          <a:spcPts val="0"/>
                        </a:spcAft>
                        <a:buFont typeface="Arial" panose="020B0604020202020204" pitchFamily="34" charset="0"/>
                        <a:buNone/>
                      </a:pPr>
                      <a:r>
                        <a:rPr lang="en-US" sz="1100">
                          <a:effectLst/>
                          <a:latin typeface="Arial" panose="020B0604020202020204" pitchFamily="34" charset="0"/>
                          <a:ea typeface="Calibri" panose="020F0502020204030204" pitchFamily="34" charset="0"/>
                          <a:cs typeface="Arial" panose="020B0604020202020204" pitchFamily="34" charset="0"/>
                        </a:rPr>
                        <a:t>Add, move, delete, Reorder elements, show or hide components/Tabs on a page. </a:t>
                      </a:r>
                    </a:p>
                    <a:p>
                      <a:pPr marL="233363" marR="0" indent="0">
                        <a:spcBef>
                          <a:spcPts val="0"/>
                        </a:spcBef>
                        <a:spcAft>
                          <a:spcPts val="0"/>
                        </a:spcAft>
                        <a:buFont typeface="Arial" panose="020B0604020202020204" pitchFamily="34" charset="0"/>
                        <a:buNone/>
                      </a:pPr>
                      <a:r>
                        <a:rPr lang="en-US" sz="1100">
                          <a:effectLst/>
                          <a:latin typeface="Arial" panose="020B0604020202020204" pitchFamily="34" charset="0"/>
                          <a:ea typeface="Calibri" panose="020F0502020204030204" pitchFamily="34" charset="0"/>
                          <a:cs typeface="Arial" panose="020B0604020202020204" pitchFamily="34" charset="0"/>
                        </a:rPr>
                        <a:t>Groovy script support to invoke web services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100">
                          <a:effectLst/>
                          <a:latin typeface="Arial" panose="020B0604020202020204" pitchFamily="34" charset="0"/>
                          <a:ea typeface="Calibri" panose="020F0502020204030204" pitchFamily="34" charset="0"/>
                          <a:cs typeface="Arial" panose="020B0604020202020204" pitchFamily="34" charset="0"/>
                        </a:rPr>
                        <a:t>Limited application support (Sales Cloud and Contracts Cloud)</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575786340"/>
                  </a:ext>
                </a:extLst>
              </a:tr>
              <a:tr h="343135">
                <a:tc>
                  <a:txBody>
                    <a:bodyPr/>
                    <a:lstStyle/>
                    <a:p>
                      <a:pPr marL="0" algn="l" defTabSz="914400" rtl="0" eaLnBrk="1" latinLnBrk="0" hangingPunct="1"/>
                      <a:r>
                        <a:rPr lang="en-US" sz="1100" b="1" i="0" u="none" strike="noStrike" kern="1200">
                          <a:solidFill>
                            <a:schemeClr val="tx1"/>
                          </a:solidFill>
                          <a:effectLst/>
                          <a:latin typeface="Arial" panose="020B0604020202020204" pitchFamily="34" charset="0"/>
                          <a:ea typeface="Open Sans" panose="020B0606030504020204" pitchFamily="34" charset="0"/>
                          <a:cs typeface="Arial" panose="020B0604020202020204" pitchFamily="34" charset="0"/>
                        </a:rPr>
                        <a:t>User Interface Text</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100" kern="1200">
                          <a:solidFill>
                            <a:schemeClr val="tx1"/>
                          </a:solidFill>
                          <a:effectLst/>
                          <a:latin typeface="Arial" panose="020B0604020202020204" pitchFamily="34" charset="0"/>
                          <a:ea typeface="+mn-ea"/>
                          <a:cs typeface="Arial" panose="020B0604020202020204" pitchFamily="34" charset="0"/>
                        </a:rPr>
                        <a:t>Edit text that appears on multiple pages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28600" marR="0" indent="0">
                        <a:spcBef>
                          <a:spcPts val="0"/>
                        </a:spcBef>
                        <a:spcAft>
                          <a:spcPts val="0"/>
                        </a:spcAft>
                        <a:buFont typeface="Arial" panose="020B0604020202020204" pitchFamily="34" charset="0"/>
                        <a:buNone/>
                      </a:pPr>
                      <a:r>
                        <a:rPr lang="en-US" sz="1100" kern="1200">
                          <a:solidFill>
                            <a:schemeClr val="tx1"/>
                          </a:solidFill>
                          <a:effectLst/>
                          <a:latin typeface="Arial" panose="020B0604020202020204" pitchFamily="34" charset="0"/>
                          <a:ea typeface="+mn-ea"/>
                          <a:cs typeface="Arial" panose="020B0604020202020204" pitchFamily="34" charset="0"/>
                        </a:rPr>
                        <a:t>change "buyer" to "customer" on all pages where the term "buyer" is used</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100">
                          <a:effectLst/>
                          <a:latin typeface="Arial" panose="020B0604020202020204" pitchFamily="34" charset="0"/>
                          <a:ea typeface="Calibri" panose="020F0502020204030204" pitchFamily="34" charset="0"/>
                          <a:cs typeface="Arial" panose="020B0604020202020204" pitchFamily="34" charset="0"/>
                        </a:rPr>
                        <a:t>Limited to basic text replacement</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792901844"/>
                  </a:ext>
                </a:extLst>
              </a:tr>
              <a:tr h="629080">
                <a:tc>
                  <a:txBody>
                    <a:bodyPr/>
                    <a:lstStyle/>
                    <a:p>
                      <a:pPr marL="0" algn="l" defTabSz="914400" rtl="0" eaLnBrk="1" latinLnBrk="0" hangingPunct="1"/>
                      <a:r>
                        <a:rPr lang="en-US" sz="1100" b="1" i="0" u="none" strike="noStrike" kern="1200">
                          <a:solidFill>
                            <a:schemeClr val="tx1"/>
                          </a:solidFill>
                          <a:effectLst/>
                          <a:latin typeface="Arial" panose="020B0604020202020204" pitchFamily="34" charset="0"/>
                          <a:ea typeface="Open Sans" panose="020B0606030504020204" pitchFamily="34" charset="0"/>
                          <a:cs typeface="Arial" panose="020B0604020202020204" pitchFamily="34" charset="0"/>
                        </a:rPr>
                        <a:t>Structure</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100" kern="1200">
                          <a:solidFill>
                            <a:schemeClr val="tx1"/>
                          </a:solidFill>
                          <a:effectLst/>
                          <a:latin typeface="Arial" panose="020B0604020202020204" pitchFamily="34" charset="0"/>
                          <a:ea typeface="+mn-ea"/>
                          <a:cs typeface="Arial" panose="020B0604020202020204" pitchFamily="34" charset="0"/>
                        </a:rPr>
                        <a:t>Configure the Navigator and the icons on the home page for navigation</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28600" marR="0" indent="0">
                        <a:spcBef>
                          <a:spcPts val="0"/>
                        </a:spcBef>
                        <a:spcAft>
                          <a:spcPts val="0"/>
                        </a:spcAft>
                        <a:buFont typeface="Arial" panose="020B0604020202020204" pitchFamily="34" charset="0"/>
                        <a:buNone/>
                      </a:pPr>
                      <a:r>
                        <a:rPr lang="en-US" sz="1100" kern="1200">
                          <a:solidFill>
                            <a:schemeClr val="tx1"/>
                          </a:solidFill>
                          <a:effectLst/>
                          <a:latin typeface="Arial" panose="020B0604020202020204" pitchFamily="34" charset="0"/>
                          <a:ea typeface="+mn-ea"/>
                          <a:cs typeface="Arial" panose="020B0604020202020204" pitchFamily="34" charset="0"/>
                        </a:rPr>
                        <a:t>Rename the infolet icons, change their visibility settings, and reorder them on the home page</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gn="l" defTabSz="1219170" rtl="0" eaLnBrk="1" latinLnBrk="0" hangingPunct="1">
                        <a:spcBef>
                          <a:spcPts val="0"/>
                        </a:spcBef>
                        <a:spcAft>
                          <a:spcPts val="0"/>
                        </a:spcAft>
                      </a:pPr>
                      <a:r>
                        <a:rPr lang="en-US" sz="1100" kern="1200">
                          <a:solidFill>
                            <a:schemeClr val="tx1"/>
                          </a:solidFill>
                          <a:effectLst/>
                          <a:latin typeface="Arial" panose="020B0604020202020204" pitchFamily="34" charset="0"/>
                          <a:ea typeface="+mn-ea"/>
                          <a:cs typeface="Arial" panose="020B0604020202020204" pitchFamily="34" charset="0"/>
                        </a:rPr>
                        <a:t>Limited to basic icon configuration</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68794029"/>
                  </a:ext>
                </a:extLst>
              </a:tr>
              <a:tr h="343135">
                <a:tc>
                  <a:txBody>
                    <a:bodyPr/>
                    <a:lstStyle/>
                    <a:p>
                      <a:pPr marL="0" algn="l" defTabSz="914400" rtl="0" eaLnBrk="1" latinLnBrk="0" hangingPunct="1"/>
                      <a:r>
                        <a:rPr lang="en-US" sz="1100" b="1" i="0" u="none" strike="noStrike" kern="1200">
                          <a:solidFill>
                            <a:schemeClr val="tx1"/>
                          </a:solidFill>
                          <a:effectLst/>
                          <a:latin typeface="Arial" panose="020B0604020202020204" pitchFamily="34" charset="0"/>
                          <a:ea typeface="Open Sans" panose="020B0606030504020204" pitchFamily="34" charset="0"/>
                          <a:cs typeface="Arial" panose="020B0604020202020204" pitchFamily="34" charset="0"/>
                        </a:rPr>
                        <a:t>Page Template Composer</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100" kern="1200">
                          <a:solidFill>
                            <a:schemeClr val="tx1"/>
                          </a:solidFill>
                          <a:effectLst/>
                          <a:latin typeface="Arial" panose="020B0604020202020204" pitchFamily="34" charset="0"/>
                          <a:ea typeface="+mn-ea"/>
                          <a:cs typeface="Arial" panose="020B0604020202020204" pitchFamily="34" charset="0"/>
                        </a:rPr>
                        <a:t>Edit global page template</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28600" marR="0" lvl="0" indent="0">
                        <a:spcBef>
                          <a:spcPts val="0"/>
                        </a:spcBef>
                        <a:spcAft>
                          <a:spcPts val="0"/>
                        </a:spcAft>
                        <a:buFont typeface="Arial" panose="020B0604020202020204" pitchFamily="34" charset="0"/>
                        <a:buNone/>
                      </a:pPr>
                      <a:r>
                        <a:rPr lang="en-US" sz="1100" kern="1200">
                          <a:solidFill>
                            <a:schemeClr val="tx1"/>
                          </a:solidFill>
                          <a:effectLst/>
                          <a:latin typeface="Arial" panose="020B0604020202020204" pitchFamily="34" charset="0"/>
                          <a:ea typeface="+mn-ea"/>
                          <a:cs typeface="Arial" panose="020B0604020202020204" pitchFamily="34" charset="0"/>
                        </a:rPr>
                        <a:t>Configure the UI Shell template</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100">
                          <a:effectLst/>
                          <a:latin typeface="Arial" panose="020B0604020202020204" pitchFamily="34" charset="0"/>
                          <a:ea typeface="Calibri" panose="020F0502020204030204" pitchFamily="34" charset="0"/>
                          <a:cs typeface="Arial" panose="020B0604020202020204" pitchFamily="34" charset="0"/>
                        </a:rPr>
                        <a:t>Limited to basic functionality</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227675322"/>
                  </a:ext>
                </a:extLst>
              </a:tr>
              <a:tr h="629080">
                <a:tc>
                  <a:txBody>
                    <a:bodyPr/>
                    <a:lstStyle/>
                    <a:p>
                      <a:pPr marL="0" algn="l" defTabSz="914400" rtl="0" eaLnBrk="1" latinLnBrk="0" hangingPunct="1"/>
                      <a:r>
                        <a:rPr lang="en-US" sz="1100" b="1" i="0" u="none" strike="noStrike" kern="1200">
                          <a:solidFill>
                            <a:schemeClr val="tx1"/>
                          </a:solidFill>
                          <a:effectLst/>
                          <a:latin typeface="Arial" panose="020B0604020202020204" pitchFamily="34" charset="0"/>
                          <a:ea typeface="Open Sans" panose="020B0606030504020204" pitchFamily="34" charset="0"/>
                          <a:cs typeface="Arial" panose="020B0604020202020204" pitchFamily="34" charset="0"/>
                        </a:rPr>
                        <a:t>Sandboxes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100" kern="1200">
                          <a:solidFill>
                            <a:schemeClr val="tx1"/>
                          </a:solidFill>
                          <a:effectLst/>
                          <a:latin typeface="Arial" panose="020B0604020202020204" pitchFamily="34" charset="0"/>
                          <a:ea typeface="+mn-ea"/>
                          <a:cs typeface="Arial" panose="020B0604020202020204" pitchFamily="34" charset="0"/>
                        </a:rPr>
                        <a:t>Testing environment that isolates changes and modifications so that you can validate them before publishing them to a full test environment</a:t>
                      </a:r>
                      <a:endParaRPr lang="en-US" sz="1100" kern="1200">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33363" marR="0" indent="0">
                        <a:spcBef>
                          <a:spcPts val="0"/>
                        </a:spcBef>
                        <a:spcAft>
                          <a:spcPts val="0"/>
                        </a:spcAft>
                        <a:buFont typeface="Arial" panose="020B0604020202020204" pitchFamily="34" charset="0"/>
                        <a:buNone/>
                      </a:pPr>
                      <a:r>
                        <a:rPr lang="en-US" sz="1100">
                          <a:effectLst/>
                          <a:latin typeface="Arial" panose="020B0604020202020204" pitchFamily="34" charset="0"/>
                          <a:ea typeface="Calibri" panose="020F0502020204030204" pitchFamily="34" charset="0"/>
                          <a:cs typeface="Arial" panose="020B0604020202020204" pitchFamily="34" charset="0"/>
                        </a:rPr>
                        <a:t>Any kind of personalization or Extension or page layout changes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100">
                          <a:effectLst/>
                          <a:latin typeface="Arial" panose="020B0604020202020204" pitchFamily="34" charset="0"/>
                          <a:ea typeface="Calibri" panose="020F0502020204030204" pitchFamily="34" charset="0"/>
                          <a:cs typeface="Arial" panose="020B0604020202020204" pitchFamily="34" charset="0"/>
                        </a:rPr>
                        <a:t>Changes need to be coordinated carefully to avoid conflicts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730991813"/>
                  </a:ext>
                </a:extLst>
              </a:tr>
              <a:tr h="502915">
                <a:tc>
                  <a:txBody>
                    <a:bodyPr/>
                    <a:lstStyle/>
                    <a:p>
                      <a:pPr marL="0" algn="l" defTabSz="914400" rtl="0" eaLnBrk="1" latinLnBrk="0" hangingPunct="1"/>
                      <a:r>
                        <a:rPr lang="en-US" sz="1100" b="1" i="0" u="none" strike="noStrike" kern="1200">
                          <a:solidFill>
                            <a:schemeClr val="tx1"/>
                          </a:solidFill>
                          <a:effectLst/>
                          <a:latin typeface="Arial" panose="020B0604020202020204" pitchFamily="34" charset="0"/>
                          <a:ea typeface="Open Sans" panose="020B0606030504020204" pitchFamily="34" charset="0"/>
                          <a:cs typeface="Arial" panose="020B0604020202020204" pitchFamily="34" charset="0"/>
                        </a:rPr>
                        <a:t>Page Integrations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100" kern="1200">
                          <a:solidFill>
                            <a:schemeClr val="tx1"/>
                          </a:solidFill>
                          <a:effectLst/>
                          <a:latin typeface="Arial" panose="020B0604020202020204" pitchFamily="34" charset="0"/>
                          <a:ea typeface="+mn-ea"/>
                          <a:cs typeface="Arial" panose="020B0604020202020204" pitchFamily="34" charset="0"/>
                        </a:rPr>
                        <a:t>Allows to define external page in the containers via a URL. It also allows to add tabs to new and existing pages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228600" marR="0" lvl="0" indent="0" algn="l" defTabSz="121917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kern="1200">
                          <a:solidFill>
                            <a:schemeClr val="tx1"/>
                          </a:solidFill>
                          <a:effectLst/>
                          <a:latin typeface="Arial" panose="020B0604020202020204" pitchFamily="34" charset="0"/>
                          <a:ea typeface="+mn-ea"/>
                          <a:cs typeface="Arial" panose="020B0604020202020204" pitchFamily="34" charset="0"/>
                        </a:rPr>
                        <a:t>Seamlessly integrate VBCS and ADF pages to oracle ERP applications</a:t>
                      </a: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spcBef>
                          <a:spcPts val="0"/>
                        </a:spcBef>
                        <a:spcAft>
                          <a:spcPts val="0"/>
                        </a:spcAft>
                      </a:pPr>
                      <a:r>
                        <a:rPr lang="en-US" sz="1100">
                          <a:effectLst/>
                          <a:latin typeface="Arial" panose="020B0604020202020204" pitchFamily="34" charset="0"/>
                          <a:ea typeface="Calibri" panose="020F0502020204030204" pitchFamily="34" charset="0"/>
                          <a:cs typeface="Arial" panose="020B0604020202020204" pitchFamily="34" charset="0"/>
                        </a:rPr>
                        <a:t>Applications should be defined to be embedded in an </a:t>
                      </a:r>
                      <a:r>
                        <a:rPr lang="en-US" sz="1100" err="1">
                          <a:effectLst/>
                          <a:latin typeface="Arial" panose="020B0604020202020204" pitchFamily="34" charset="0"/>
                          <a:ea typeface="Calibri" panose="020F0502020204030204" pitchFamily="34" charset="0"/>
                          <a:cs typeface="Arial" panose="020B0604020202020204" pitchFamily="34" charset="0"/>
                        </a:rPr>
                        <a:t>IFrame</a:t>
                      </a:r>
                      <a:endParaRPr lang="en-US" sz="1100">
                        <a:effectLst/>
                        <a:latin typeface="Arial" panose="020B0604020202020204" pitchFamily="34" charset="0"/>
                        <a:ea typeface="Calibri" panose="020F0502020204030204" pitchFamily="34" charset="0"/>
                        <a:cs typeface="Arial" panose="020B0604020202020204" pitchFamily="34" charset="0"/>
                      </a:endParaRPr>
                    </a:p>
                  </a:txBody>
                  <a:tcPr marL="0" marR="0" marT="0" marB="0" anchor="ctr">
                    <a:lnL w="12700" cmpd="sng">
                      <a:noFill/>
                      <a:prstDash val="solid"/>
                    </a:lnL>
                    <a:lnR w="12700" cmpd="sng">
                      <a:noFill/>
                      <a:prstDash val="solid"/>
                    </a:lnR>
                    <a:lnT w="6350" cap="flat" cmpd="sng" algn="ctr">
                      <a:solidFill>
                        <a:schemeClr val="accent6"/>
                      </a:solidFill>
                      <a:prstDash val="solid"/>
                      <a:round/>
                      <a:headEnd type="none" w="med" len="med"/>
                      <a:tailEnd type="none" w="med" len="med"/>
                    </a:lnT>
                    <a:lnB w="6350"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62154779"/>
                  </a:ext>
                </a:extLst>
              </a:tr>
            </a:tbl>
          </a:graphicData>
        </a:graphic>
      </p:graphicFrame>
    </p:spTree>
    <p:extLst>
      <p:ext uri="{BB962C8B-B14F-4D97-AF65-F5344CB8AC3E}">
        <p14:creationId xmlns:p14="http://schemas.microsoft.com/office/powerpoint/2010/main" val="280408813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B649D8A-7835-4E50-A4A4-64108DFC7CC6}"/>
              </a:ext>
            </a:extLst>
          </p:cNvPr>
          <p:cNvSpPr txBox="1">
            <a:spLocks/>
          </p:cNvSpPr>
          <p:nvPr/>
        </p:nvSpPr>
        <p:spPr>
          <a:xfrm>
            <a:off x="829065" y="398530"/>
            <a:ext cx="9888034"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Extension</a:t>
            </a:r>
          </a:p>
        </p:txBody>
      </p:sp>
      <p:sp>
        <p:nvSpPr>
          <p:cNvPr id="7" name="Rectangle 6">
            <a:extLst>
              <a:ext uri="{FF2B5EF4-FFF2-40B4-BE49-F238E27FC236}">
                <a16:creationId xmlns:a16="http://schemas.microsoft.com/office/drawing/2014/main" id="{B823AC63-F001-4B0D-BD4E-0FB29AC02608}"/>
              </a:ext>
            </a:extLst>
          </p:cNvPr>
          <p:cNvSpPr/>
          <p:nvPr/>
        </p:nvSpPr>
        <p:spPr>
          <a:xfrm>
            <a:off x="517665" y="1207492"/>
            <a:ext cx="11003403" cy="465640"/>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spcAft>
                <a:spcPts val="600"/>
              </a:spcAft>
            </a:pPr>
            <a:r>
              <a:rPr lang="en-US" sz="1213" b="1">
                <a:solidFill>
                  <a:srgbClr val="00B0F0"/>
                </a:solidFill>
                <a:latin typeface="Arial" panose="020B0604020202020204" pitchFamily="34" charset="0"/>
                <a:ea typeface="Times New Roman" panose="02020603050405020304" pitchFamily="18" charset="0"/>
                <a:cs typeface="Arial" panose="020B0604020202020204" pitchFamily="34" charset="0"/>
              </a:rPr>
              <a:t>Extension</a:t>
            </a:r>
            <a:r>
              <a:rPr lang="en-US" sz="1213">
                <a:latin typeface="Arial" panose="020B0604020202020204" pitchFamily="34" charset="0"/>
                <a:ea typeface="Times New Roman" panose="02020603050405020304" pitchFamily="18" charset="0"/>
                <a:cs typeface="Arial" panose="020B0604020202020204" pitchFamily="34" charset="0"/>
              </a:rPr>
              <a:t> is the process of creating new pages or add additional functionality to the Cloud ERP. Extensions need Technical team to build solution programmatically.</a:t>
            </a:r>
          </a:p>
        </p:txBody>
      </p:sp>
      <p:sp>
        <p:nvSpPr>
          <p:cNvPr id="8" name="Rectangle 7">
            <a:extLst>
              <a:ext uri="{FF2B5EF4-FFF2-40B4-BE49-F238E27FC236}">
                <a16:creationId xmlns:a16="http://schemas.microsoft.com/office/drawing/2014/main" id="{377F5CAA-7E79-49F5-A069-1A90720A3D55}"/>
              </a:ext>
            </a:extLst>
          </p:cNvPr>
          <p:cNvSpPr/>
          <p:nvPr/>
        </p:nvSpPr>
        <p:spPr bwMode="gray">
          <a:xfrm>
            <a:off x="477509" y="1844982"/>
            <a:ext cx="2437017" cy="614311"/>
          </a:xfrm>
          <a:prstGeom prst="rect">
            <a:avLst/>
          </a:prstGeom>
          <a:solidFill>
            <a:schemeClr val="bg1"/>
          </a:solidFill>
          <a:ln w="19050" algn="ctr">
            <a:solidFill>
              <a:srgbClr val="E25204"/>
            </a:solidFill>
            <a:miter lim="800000"/>
            <a:headEnd/>
            <a:tailEnd/>
          </a:ln>
        </p:spPr>
        <p:txBody>
          <a:bodyPr wrap="square" lIns="91439" tIns="45720" rIns="91439" bIns="91439" rtlCol="0"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r>
              <a:rPr lang="en-US" sz="1200">
                <a:solidFill>
                  <a:schemeClr val="bg2">
                    <a:lumMod val="75000"/>
                  </a:schemeClr>
                </a:solidFill>
                <a:latin typeface="Arial" panose="020B0604020202020204" pitchFamily="34" charset="0"/>
                <a:ea typeface="Open Sans" panose="020B0606030504020204" pitchFamily="34" charset="0"/>
                <a:cs typeface="Arial" panose="020B0604020202020204" pitchFamily="34" charset="0"/>
              </a:rPr>
              <a:t>        </a:t>
            </a:r>
            <a:r>
              <a:rPr lang="en-US" sz="1200">
                <a:solidFill>
                  <a:srgbClr val="44546A"/>
                </a:solidFill>
                <a:latin typeface="Arial" panose="020B0604020202020204" pitchFamily="34" charset="0"/>
                <a:ea typeface="Open Sans" panose="020B0606030504020204" pitchFamily="34" charset="0"/>
                <a:cs typeface="Arial" panose="020B0604020202020204" pitchFamily="34" charset="0"/>
              </a:rPr>
              <a:t>Oracle Application  </a:t>
            </a:r>
          </a:p>
          <a:p>
            <a:pPr algn="ctr" defTabSz="1219187">
              <a:spcAft>
                <a:spcPts val="600"/>
              </a:spcAft>
              <a:defRPr/>
            </a:pPr>
            <a:r>
              <a:rPr lang="en-US" sz="1200">
                <a:solidFill>
                  <a:srgbClr val="44546A"/>
                </a:solidFill>
                <a:latin typeface="Arial" panose="020B0604020202020204" pitchFamily="34" charset="0"/>
                <a:ea typeface="Open Sans" panose="020B0606030504020204" pitchFamily="34" charset="0"/>
                <a:cs typeface="Arial" panose="020B0604020202020204" pitchFamily="34" charset="0"/>
              </a:rPr>
              <a:t>           Development Framework</a:t>
            </a:r>
          </a:p>
        </p:txBody>
      </p:sp>
      <p:grpSp>
        <p:nvGrpSpPr>
          <p:cNvPr id="9" name="Group 8">
            <a:extLst>
              <a:ext uri="{FF2B5EF4-FFF2-40B4-BE49-F238E27FC236}">
                <a16:creationId xmlns:a16="http://schemas.microsoft.com/office/drawing/2014/main" id="{E44CBC6F-30BD-414A-BB52-F9685E298186}"/>
              </a:ext>
            </a:extLst>
          </p:cNvPr>
          <p:cNvGrpSpPr/>
          <p:nvPr/>
        </p:nvGrpSpPr>
        <p:grpSpPr>
          <a:xfrm>
            <a:off x="420410" y="1844983"/>
            <a:ext cx="573302" cy="944599"/>
            <a:chOff x="537426" y="2576986"/>
            <a:chExt cx="860610" cy="913135"/>
          </a:xfrm>
        </p:grpSpPr>
        <p:cxnSp>
          <p:nvCxnSpPr>
            <p:cNvPr id="10" name="Straight Connector 9">
              <a:extLst>
                <a:ext uri="{FF2B5EF4-FFF2-40B4-BE49-F238E27FC236}">
                  <a16:creationId xmlns:a16="http://schemas.microsoft.com/office/drawing/2014/main" id="{83B78B0A-6E88-4BED-8E0A-7C08812BD95E}"/>
                </a:ext>
              </a:extLst>
            </p:cNvPr>
            <p:cNvCxnSpPr/>
            <p:nvPr/>
          </p:nvCxnSpPr>
          <p:spPr>
            <a:xfrm>
              <a:off x="621548" y="2576986"/>
              <a:ext cx="1333" cy="913127"/>
            </a:xfrm>
            <a:prstGeom prst="line">
              <a:avLst/>
            </a:prstGeom>
            <a:ln w="19050">
              <a:solidFill>
                <a:srgbClr val="E25204"/>
              </a:solidFill>
            </a:ln>
          </p:spPr>
          <p:style>
            <a:lnRef idx="1">
              <a:schemeClr val="accent1"/>
            </a:lnRef>
            <a:fillRef idx="0">
              <a:schemeClr val="accent1"/>
            </a:fillRef>
            <a:effectRef idx="0">
              <a:schemeClr val="accent1"/>
            </a:effectRef>
            <a:fontRef idx="minor">
              <a:schemeClr val="tx1"/>
            </a:fontRef>
          </p:style>
        </p:cxnSp>
        <p:grpSp>
          <p:nvGrpSpPr>
            <p:cNvPr id="11" name="Group 10">
              <a:extLst>
                <a:ext uri="{FF2B5EF4-FFF2-40B4-BE49-F238E27FC236}">
                  <a16:creationId xmlns:a16="http://schemas.microsoft.com/office/drawing/2014/main" id="{EC8EF1E5-5208-4B4F-9AB6-11BDBA8285B0}"/>
                </a:ext>
              </a:extLst>
            </p:cNvPr>
            <p:cNvGrpSpPr/>
            <p:nvPr/>
          </p:nvGrpSpPr>
          <p:grpSpPr>
            <a:xfrm>
              <a:off x="537426" y="2599062"/>
              <a:ext cx="860610" cy="891059"/>
              <a:chOff x="-83090" y="2544724"/>
              <a:chExt cx="860610" cy="688418"/>
            </a:xfrm>
            <a:solidFill>
              <a:schemeClr val="bg1"/>
            </a:solidFill>
          </p:grpSpPr>
          <p:sp>
            <p:nvSpPr>
              <p:cNvPr id="12" name="Isosceles Triangle 73">
                <a:extLst>
                  <a:ext uri="{FF2B5EF4-FFF2-40B4-BE49-F238E27FC236}">
                    <a16:creationId xmlns:a16="http://schemas.microsoft.com/office/drawing/2014/main" id="{3B6CCADD-301C-464B-B086-5560EB31C4D3}"/>
                  </a:ext>
                </a:extLst>
              </p:cNvPr>
              <p:cNvSpPr/>
              <p:nvPr/>
            </p:nvSpPr>
            <p:spPr bwMode="gray">
              <a:xfrm rot="16200000">
                <a:off x="-109439" y="2571073"/>
                <a:ext cx="136205" cy="83507"/>
              </a:xfrm>
              <a:prstGeom prst="triangle">
                <a:avLst/>
              </a:prstGeom>
              <a:grpFill/>
              <a:ln w="19050" algn="ctr">
                <a:solidFill>
                  <a:srgbClr val="E25204"/>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endParaRPr lang="en-US" sz="750">
                  <a:solidFill>
                    <a:schemeClr val="bg2">
                      <a:lumMod val="75000"/>
                    </a:schemeClr>
                  </a:solidFill>
                  <a:latin typeface="Arial" panose="020B0604020202020204" pitchFamily="34" charset="0"/>
                  <a:cs typeface="Arial" panose="020B0604020202020204" pitchFamily="34" charset="0"/>
                </a:endParaRPr>
              </a:p>
            </p:txBody>
          </p:sp>
          <p:sp>
            <p:nvSpPr>
              <p:cNvPr id="13" name="Isosceles Triangle 74">
                <a:extLst>
                  <a:ext uri="{FF2B5EF4-FFF2-40B4-BE49-F238E27FC236}">
                    <a16:creationId xmlns:a16="http://schemas.microsoft.com/office/drawing/2014/main" id="{D64E01E1-0933-4C8E-BDEA-B8587000FD98}"/>
                  </a:ext>
                </a:extLst>
              </p:cNvPr>
              <p:cNvSpPr/>
              <p:nvPr/>
            </p:nvSpPr>
            <p:spPr bwMode="gray">
              <a:xfrm rot="16200000">
                <a:off x="-107491" y="3123286"/>
                <a:ext cx="136205" cy="83507"/>
              </a:xfrm>
              <a:prstGeom prst="triangle">
                <a:avLst/>
              </a:prstGeom>
              <a:grpFill/>
              <a:ln w="19050" algn="ctr">
                <a:solidFill>
                  <a:srgbClr val="E25204"/>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endParaRPr lang="en-US" sz="750">
                  <a:solidFill>
                    <a:schemeClr val="bg2">
                      <a:lumMod val="75000"/>
                    </a:schemeClr>
                  </a:solidFill>
                  <a:latin typeface="Arial" panose="020B0604020202020204" pitchFamily="34" charset="0"/>
                  <a:cs typeface="Arial" panose="020B0604020202020204" pitchFamily="34" charset="0"/>
                </a:endParaRPr>
              </a:p>
            </p:txBody>
          </p:sp>
          <p:sp>
            <p:nvSpPr>
              <p:cNvPr id="14" name="Freeform 29">
                <a:extLst>
                  <a:ext uri="{FF2B5EF4-FFF2-40B4-BE49-F238E27FC236}">
                    <a16:creationId xmlns:a16="http://schemas.microsoft.com/office/drawing/2014/main" id="{44B61310-2B8D-4EC5-A4CF-F1A965177B4B}"/>
                  </a:ext>
                </a:extLst>
              </p:cNvPr>
              <p:cNvSpPr/>
              <p:nvPr/>
            </p:nvSpPr>
            <p:spPr bwMode="gray">
              <a:xfrm>
                <a:off x="-81449" y="2612590"/>
                <a:ext cx="858969" cy="552450"/>
              </a:xfrm>
              <a:custGeom>
                <a:avLst/>
                <a:gdLst>
                  <a:gd name="connsiteX0" fmla="*/ 13522 w 1041736"/>
                  <a:gd name="connsiteY0" fmla="*/ 0 h 736600"/>
                  <a:gd name="connsiteX1" fmla="*/ 673436 w 1041736"/>
                  <a:gd name="connsiteY1" fmla="*/ 0 h 736600"/>
                  <a:gd name="connsiteX2" fmla="*/ 1041736 w 1041736"/>
                  <a:gd name="connsiteY2" fmla="*/ 368300 h 736600"/>
                  <a:gd name="connsiteX3" fmla="*/ 673436 w 1041736"/>
                  <a:gd name="connsiteY3" fmla="*/ 736600 h 736600"/>
                  <a:gd name="connsiteX4" fmla="*/ 13522 w 1041736"/>
                  <a:gd name="connsiteY4" fmla="*/ 736600 h 736600"/>
                  <a:gd name="connsiteX5" fmla="*/ 0 w 1041736"/>
                  <a:gd name="connsiteY5" fmla="*/ 735237 h 736600"/>
                  <a:gd name="connsiteX6" fmla="*/ 0 w 1041736"/>
                  <a:gd name="connsiteY6" fmla="*/ 1363 h 73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736" h="736600">
                    <a:moveTo>
                      <a:pt x="13522" y="0"/>
                    </a:moveTo>
                    <a:lnTo>
                      <a:pt x="673436" y="0"/>
                    </a:lnTo>
                    <a:cubicBezTo>
                      <a:pt x="876842" y="0"/>
                      <a:pt x="1041736" y="164894"/>
                      <a:pt x="1041736" y="368300"/>
                    </a:cubicBezTo>
                    <a:cubicBezTo>
                      <a:pt x="1041736" y="571706"/>
                      <a:pt x="876842" y="736600"/>
                      <a:pt x="673436" y="736600"/>
                    </a:cubicBezTo>
                    <a:lnTo>
                      <a:pt x="13522" y="736600"/>
                    </a:lnTo>
                    <a:lnTo>
                      <a:pt x="0" y="735237"/>
                    </a:lnTo>
                    <a:lnTo>
                      <a:pt x="0" y="1363"/>
                    </a:lnTo>
                    <a:close/>
                  </a:path>
                </a:pathLst>
              </a:custGeom>
              <a:grpFill/>
              <a:ln w="19050" algn="ctr">
                <a:solidFill>
                  <a:srgbClr val="E25204"/>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r>
                  <a:rPr lang="en-US" sz="750">
                    <a:latin typeface="Arial" panose="020B0604020202020204" pitchFamily="34" charset="0"/>
                    <a:cs typeface="Arial" panose="020B0604020202020204" pitchFamily="34" charset="0"/>
                  </a:rPr>
                  <a:t>ADF</a:t>
                </a:r>
              </a:p>
            </p:txBody>
          </p:sp>
        </p:grpSp>
      </p:grpSp>
      <p:sp>
        <p:nvSpPr>
          <p:cNvPr id="15" name="Rectangle 14">
            <a:extLst>
              <a:ext uri="{FF2B5EF4-FFF2-40B4-BE49-F238E27FC236}">
                <a16:creationId xmlns:a16="http://schemas.microsoft.com/office/drawing/2014/main" id="{A268B6D6-8973-490E-AE3F-79F1ADB486F4}"/>
              </a:ext>
            </a:extLst>
          </p:cNvPr>
          <p:cNvSpPr/>
          <p:nvPr/>
        </p:nvSpPr>
        <p:spPr bwMode="gray">
          <a:xfrm>
            <a:off x="3323256" y="1844982"/>
            <a:ext cx="2441427" cy="614311"/>
          </a:xfrm>
          <a:prstGeom prst="rect">
            <a:avLst/>
          </a:prstGeom>
          <a:solidFill>
            <a:schemeClr val="bg1"/>
          </a:solidFill>
          <a:ln w="19050" algn="ctr">
            <a:solidFill>
              <a:srgbClr val="00B0F0"/>
            </a:solidFill>
            <a:miter lim="800000"/>
            <a:headEnd/>
            <a:tailEnd/>
          </a:ln>
        </p:spPr>
        <p:txBody>
          <a:bodyPr wrap="square" lIns="91439" tIns="45720" rIns="91439" bIns="91439" rtlCol="0"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r>
              <a:rPr lang="en-US" sz="1200">
                <a:solidFill>
                  <a:srgbClr val="44546A"/>
                </a:solidFill>
                <a:latin typeface="Arial" panose="020B0604020202020204" pitchFamily="34" charset="0"/>
                <a:ea typeface="Open Sans" panose="020B0606030504020204" pitchFamily="34" charset="0"/>
                <a:cs typeface="Arial" panose="020B0604020202020204" pitchFamily="34" charset="0"/>
              </a:rPr>
              <a:t>Visual Builder </a:t>
            </a:r>
          </a:p>
          <a:p>
            <a:pPr algn="ctr" defTabSz="1219187">
              <a:spcAft>
                <a:spcPts val="600"/>
              </a:spcAft>
              <a:defRPr/>
            </a:pPr>
            <a:r>
              <a:rPr lang="en-US" sz="1200">
                <a:solidFill>
                  <a:srgbClr val="44546A"/>
                </a:solidFill>
                <a:latin typeface="Arial" panose="020B0604020202020204" pitchFamily="34" charset="0"/>
                <a:ea typeface="Open Sans" panose="020B0606030504020204" pitchFamily="34" charset="0"/>
                <a:cs typeface="Arial" panose="020B0604020202020204" pitchFamily="34" charset="0"/>
              </a:rPr>
              <a:t>Cloud Service</a:t>
            </a:r>
          </a:p>
        </p:txBody>
      </p:sp>
      <p:grpSp>
        <p:nvGrpSpPr>
          <p:cNvPr id="16" name="Group 15">
            <a:extLst>
              <a:ext uri="{FF2B5EF4-FFF2-40B4-BE49-F238E27FC236}">
                <a16:creationId xmlns:a16="http://schemas.microsoft.com/office/drawing/2014/main" id="{A32C717D-ACAC-4609-84BF-CC2D4866A8C3}"/>
              </a:ext>
            </a:extLst>
          </p:cNvPr>
          <p:cNvGrpSpPr/>
          <p:nvPr/>
        </p:nvGrpSpPr>
        <p:grpSpPr>
          <a:xfrm>
            <a:off x="3266157" y="1844983"/>
            <a:ext cx="573302" cy="944599"/>
            <a:chOff x="537426" y="2576986"/>
            <a:chExt cx="860610" cy="913135"/>
          </a:xfrm>
        </p:grpSpPr>
        <p:cxnSp>
          <p:nvCxnSpPr>
            <p:cNvPr id="17" name="Straight Connector 16">
              <a:extLst>
                <a:ext uri="{FF2B5EF4-FFF2-40B4-BE49-F238E27FC236}">
                  <a16:creationId xmlns:a16="http://schemas.microsoft.com/office/drawing/2014/main" id="{F44AC436-3917-4C93-B80C-8C2860049EB6}"/>
                </a:ext>
              </a:extLst>
            </p:cNvPr>
            <p:cNvCxnSpPr/>
            <p:nvPr/>
          </p:nvCxnSpPr>
          <p:spPr>
            <a:xfrm>
              <a:off x="621548" y="2576986"/>
              <a:ext cx="1333" cy="913127"/>
            </a:xfrm>
            <a:prstGeom prst="line">
              <a:avLst/>
            </a:prstGeom>
            <a:ln w="19050">
              <a:solidFill>
                <a:srgbClr val="00B0F0"/>
              </a:solidFill>
            </a:ln>
          </p:spPr>
          <p:style>
            <a:lnRef idx="1">
              <a:schemeClr val="accent1"/>
            </a:lnRef>
            <a:fillRef idx="0">
              <a:schemeClr val="accent1"/>
            </a:fillRef>
            <a:effectRef idx="0">
              <a:schemeClr val="accent1"/>
            </a:effectRef>
            <a:fontRef idx="minor">
              <a:schemeClr val="tx1"/>
            </a:fontRef>
          </p:style>
        </p:cxnSp>
        <p:grpSp>
          <p:nvGrpSpPr>
            <p:cNvPr id="18" name="Group 17">
              <a:extLst>
                <a:ext uri="{FF2B5EF4-FFF2-40B4-BE49-F238E27FC236}">
                  <a16:creationId xmlns:a16="http://schemas.microsoft.com/office/drawing/2014/main" id="{FD33EEAB-E80B-4147-8ABD-A72F12D2BBEE}"/>
                </a:ext>
              </a:extLst>
            </p:cNvPr>
            <p:cNvGrpSpPr/>
            <p:nvPr/>
          </p:nvGrpSpPr>
          <p:grpSpPr>
            <a:xfrm>
              <a:off x="537426" y="2599062"/>
              <a:ext cx="860610" cy="891059"/>
              <a:chOff x="-83090" y="2544724"/>
              <a:chExt cx="860610" cy="688418"/>
            </a:xfrm>
            <a:solidFill>
              <a:schemeClr val="bg1"/>
            </a:solidFill>
          </p:grpSpPr>
          <p:sp>
            <p:nvSpPr>
              <p:cNvPr id="19" name="Isosceles Triangle 73">
                <a:extLst>
                  <a:ext uri="{FF2B5EF4-FFF2-40B4-BE49-F238E27FC236}">
                    <a16:creationId xmlns:a16="http://schemas.microsoft.com/office/drawing/2014/main" id="{87F2D769-27E4-449D-B800-9E25D1DFA723}"/>
                  </a:ext>
                </a:extLst>
              </p:cNvPr>
              <p:cNvSpPr/>
              <p:nvPr/>
            </p:nvSpPr>
            <p:spPr bwMode="gray">
              <a:xfrm rot="16200000">
                <a:off x="-109439" y="2571073"/>
                <a:ext cx="136205" cy="83507"/>
              </a:xfrm>
              <a:prstGeom prst="triangle">
                <a:avLst/>
              </a:prstGeom>
              <a:grpFill/>
              <a:ln w="19050" algn="ctr">
                <a:solidFill>
                  <a:srgbClr val="00B0F0"/>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endParaRPr lang="en-US" sz="750">
                  <a:solidFill>
                    <a:prstClr val="white"/>
                  </a:solidFill>
                  <a:latin typeface="Arial" panose="020B0604020202020204" pitchFamily="34" charset="0"/>
                  <a:cs typeface="Arial" panose="020B0604020202020204" pitchFamily="34" charset="0"/>
                </a:endParaRPr>
              </a:p>
            </p:txBody>
          </p:sp>
          <p:sp>
            <p:nvSpPr>
              <p:cNvPr id="20" name="Isosceles Triangle 74">
                <a:extLst>
                  <a:ext uri="{FF2B5EF4-FFF2-40B4-BE49-F238E27FC236}">
                    <a16:creationId xmlns:a16="http://schemas.microsoft.com/office/drawing/2014/main" id="{7D704D5C-D7C4-49F7-86EF-7DBA2B48E9DE}"/>
                  </a:ext>
                </a:extLst>
              </p:cNvPr>
              <p:cNvSpPr/>
              <p:nvPr/>
            </p:nvSpPr>
            <p:spPr bwMode="gray">
              <a:xfrm rot="16200000">
                <a:off x="-107491" y="3123286"/>
                <a:ext cx="136205" cy="83507"/>
              </a:xfrm>
              <a:prstGeom prst="triangle">
                <a:avLst/>
              </a:prstGeom>
              <a:grpFill/>
              <a:ln w="19050" algn="ctr">
                <a:solidFill>
                  <a:srgbClr val="00B0F0"/>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endParaRPr lang="en-US" sz="750">
                  <a:solidFill>
                    <a:prstClr val="white"/>
                  </a:solidFill>
                  <a:latin typeface="Arial" panose="020B0604020202020204" pitchFamily="34" charset="0"/>
                  <a:cs typeface="Arial" panose="020B0604020202020204" pitchFamily="34" charset="0"/>
                </a:endParaRPr>
              </a:p>
            </p:txBody>
          </p:sp>
          <p:sp>
            <p:nvSpPr>
              <p:cNvPr id="21" name="Freeform 36">
                <a:extLst>
                  <a:ext uri="{FF2B5EF4-FFF2-40B4-BE49-F238E27FC236}">
                    <a16:creationId xmlns:a16="http://schemas.microsoft.com/office/drawing/2014/main" id="{EA452F8C-44BC-4323-930C-1203E61E6F16}"/>
                  </a:ext>
                </a:extLst>
              </p:cNvPr>
              <p:cNvSpPr/>
              <p:nvPr/>
            </p:nvSpPr>
            <p:spPr bwMode="gray">
              <a:xfrm>
                <a:off x="-81449" y="2612590"/>
                <a:ext cx="858969" cy="552450"/>
              </a:xfrm>
              <a:custGeom>
                <a:avLst/>
                <a:gdLst>
                  <a:gd name="connsiteX0" fmla="*/ 13522 w 1041736"/>
                  <a:gd name="connsiteY0" fmla="*/ 0 h 736600"/>
                  <a:gd name="connsiteX1" fmla="*/ 673436 w 1041736"/>
                  <a:gd name="connsiteY1" fmla="*/ 0 h 736600"/>
                  <a:gd name="connsiteX2" fmla="*/ 1041736 w 1041736"/>
                  <a:gd name="connsiteY2" fmla="*/ 368300 h 736600"/>
                  <a:gd name="connsiteX3" fmla="*/ 673436 w 1041736"/>
                  <a:gd name="connsiteY3" fmla="*/ 736600 h 736600"/>
                  <a:gd name="connsiteX4" fmla="*/ 13522 w 1041736"/>
                  <a:gd name="connsiteY4" fmla="*/ 736600 h 736600"/>
                  <a:gd name="connsiteX5" fmla="*/ 0 w 1041736"/>
                  <a:gd name="connsiteY5" fmla="*/ 735237 h 736600"/>
                  <a:gd name="connsiteX6" fmla="*/ 0 w 1041736"/>
                  <a:gd name="connsiteY6" fmla="*/ 1363 h 73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736" h="736600">
                    <a:moveTo>
                      <a:pt x="13522" y="0"/>
                    </a:moveTo>
                    <a:lnTo>
                      <a:pt x="673436" y="0"/>
                    </a:lnTo>
                    <a:cubicBezTo>
                      <a:pt x="876842" y="0"/>
                      <a:pt x="1041736" y="164894"/>
                      <a:pt x="1041736" y="368300"/>
                    </a:cubicBezTo>
                    <a:cubicBezTo>
                      <a:pt x="1041736" y="571706"/>
                      <a:pt x="876842" y="736600"/>
                      <a:pt x="673436" y="736600"/>
                    </a:cubicBezTo>
                    <a:lnTo>
                      <a:pt x="13522" y="736600"/>
                    </a:lnTo>
                    <a:lnTo>
                      <a:pt x="0" y="735237"/>
                    </a:lnTo>
                    <a:lnTo>
                      <a:pt x="0" y="1363"/>
                    </a:lnTo>
                    <a:close/>
                  </a:path>
                </a:pathLst>
              </a:custGeom>
              <a:grpFill/>
              <a:ln w="19050" algn="ctr">
                <a:solidFill>
                  <a:srgbClr val="00B0F0"/>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r>
                  <a:rPr lang="en-US" sz="750">
                    <a:latin typeface="Arial" panose="020B0604020202020204" pitchFamily="34" charset="0"/>
                    <a:cs typeface="Arial" panose="020B0604020202020204" pitchFamily="34" charset="0"/>
                  </a:rPr>
                  <a:t>VBCS</a:t>
                </a:r>
              </a:p>
            </p:txBody>
          </p:sp>
        </p:grpSp>
      </p:grpSp>
      <p:sp>
        <p:nvSpPr>
          <p:cNvPr id="22" name="Rectangle 21">
            <a:extLst>
              <a:ext uri="{FF2B5EF4-FFF2-40B4-BE49-F238E27FC236}">
                <a16:creationId xmlns:a16="http://schemas.microsoft.com/office/drawing/2014/main" id="{6AD4FB15-3B50-45D3-800D-24FCC2235848}"/>
              </a:ext>
            </a:extLst>
          </p:cNvPr>
          <p:cNvSpPr/>
          <p:nvPr/>
        </p:nvSpPr>
        <p:spPr>
          <a:xfrm>
            <a:off x="440602" y="3036613"/>
            <a:ext cx="2437017" cy="3179190"/>
          </a:xfrm>
          <a:prstGeom prst="rect">
            <a:avLst/>
          </a:prstGeom>
          <a:noFill/>
          <a:ln w="28575">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Platform Independent</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Increases productivity and accessibility</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Allows visual and declarative development</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Permits composite application development</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Promotes service-oriented development</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Provides re-usable business services</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Allows to choose technology and deployment platform</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Provides a common framework for the platform</a:t>
            </a:r>
          </a:p>
        </p:txBody>
      </p:sp>
      <p:sp>
        <p:nvSpPr>
          <p:cNvPr id="23" name="Rectangle 22">
            <a:extLst>
              <a:ext uri="{FF2B5EF4-FFF2-40B4-BE49-F238E27FC236}">
                <a16:creationId xmlns:a16="http://schemas.microsoft.com/office/drawing/2014/main" id="{6EAA97F3-974D-45E3-B624-D7DD80101836}"/>
              </a:ext>
            </a:extLst>
          </p:cNvPr>
          <p:cNvSpPr/>
          <p:nvPr/>
        </p:nvSpPr>
        <p:spPr>
          <a:xfrm>
            <a:off x="3259974" y="3028825"/>
            <a:ext cx="2502047" cy="3179190"/>
          </a:xfrm>
          <a:prstGeom prst="rect">
            <a:avLst/>
          </a:prstGeom>
          <a:noFill/>
          <a:ln w="28575">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Low coding experience required (JavaScript-based (Oracle JET))</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Functions like File read/write or sending emails would need to be fulfilled by calling middleware process from OIC</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Interacts with SaaS and any DBaaS through Rest APIs. No other interaction option available</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Ideal for simple to medium complexity application interaction</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Managed by Oracle and hosted seamlessly on Oracle Cloud</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SSO Supported with few configurations</a:t>
            </a:r>
          </a:p>
        </p:txBody>
      </p:sp>
      <p:sp>
        <p:nvSpPr>
          <p:cNvPr id="24" name="Rectangle 23">
            <a:extLst>
              <a:ext uri="{FF2B5EF4-FFF2-40B4-BE49-F238E27FC236}">
                <a16:creationId xmlns:a16="http://schemas.microsoft.com/office/drawing/2014/main" id="{8BABCE04-E545-4FD8-A6DE-A6C2EF84009C}"/>
              </a:ext>
            </a:extLst>
          </p:cNvPr>
          <p:cNvSpPr/>
          <p:nvPr/>
        </p:nvSpPr>
        <p:spPr bwMode="gray">
          <a:xfrm>
            <a:off x="6260761" y="1844982"/>
            <a:ext cx="2441427" cy="602865"/>
          </a:xfrm>
          <a:prstGeom prst="rect">
            <a:avLst/>
          </a:prstGeom>
          <a:solidFill>
            <a:schemeClr val="bg1"/>
          </a:solidFill>
          <a:ln w="19050" algn="ctr">
            <a:solidFill>
              <a:schemeClr val="accent5"/>
            </a:solidFill>
            <a:miter lim="800000"/>
            <a:headEnd/>
            <a:tailEnd/>
          </a:ln>
        </p:spPr>
        <p:txBody>
          <a:bodyPr wrap="square" lIns="91439" tIns="45720" rIns="91439" bIns="91439" rtlCol="0"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r>
              <a:rPr lang="en-US" sz="1200">
                <a:solidFill>
                  <a:srgbClr val="44546A"/>
                </a:solidFill>
                <a:latin typeface="Arial" panose="020B0604020202020204" pitchFamily="34" charset="0"/>
                <a:ea typeface="Open Sans" panose="020B0606030504020204" pitchFamily="34" charset="0"/>
                <a:cs typeface="Arial" panose="020B0604020202020204" pitchFamily="34" charset="0"/>
              </a:rPr>
              <a:t>     Process Cloud Service</a:t>
            </a:r>
          </a:p>
        </p:txBody>
      </p:sp>
      <p:grpSp>
        <p:nvGrpSpPr>
          <p:cNvPr id="25" name="Group 24">
            <a:extLst>
              <a:ext uri="{FF2B5EF4-FFF2-40B4-BE49-F238E27FC236}">
                <a16:creationId xmlns:a16="http://schemas.microsoft.com/office/drawing/2014/main" id="{1FA41DA3-117C-4DA1-BE4E-745106340168}"/>
              </a:ext>
            </a:extLst>
          </p:cNvPr>
          <p:cNvGrpSpPr/>
          <p:nvPr/>
        </p:nvGrpSpPr>
        <p:grpSpPr>
          <a:xfrm>
            <a:off x="6203662" y="1844983"/>
            <a:ext cx="573302" cy="933153"/>
            <a:chOff x="537426" y="2576986"/>
            <a:chExt cx="860610" cy="913135"/>
          </a:xfrm>
        </p:grpSpPr>
        <p:cxnSp>
          <p:nvCxnSpPr>
            <p:cNvPr id="26" name="Straight Connector 25">
              <a:extLst>
                <a:ext uri="{FF2B5EF4-FFF2-40B4-BE49-F238E27FC236}">
                  <a16:creationId xmlns:a16="http://schemas.microsoft.com/office/drawing/2014/main" id="{D26642A0-304C-497A-8F2B-3B2486266B17}"/>
                </a:ext>
              </a:extLst>
            </p:cNvPr>
            <p:cNvCxnSpPr/>
            <p:nvPr/>
          </p:nvCxnSpPr>
          <p:spPr>
            <a:xfrm>
              <a:off x="621548" y="2576986"/>
              <a:ext cx="1333" cy="91312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7" name="Group 26">
              <a:extLst>
                <a:ext uri="{FF2B5EF4-FFF2-40B4-BE49-F238E27FC236}">
                  <a16:creationId xmlns:a16="http://schemas.microsoft.com/office/drawing/2014/main" id="{30415486-B2CD-4620-B1A4-E8E9108E0362}"/>
                </a:ext>
              </a:extLst>
            </p:cNvPr>
            <p:cNvGrpSpPr/>
            <p:nvPr/>
          </p:nvGrpSpPr>
          <p:grpSpPr>
            <a:xfrm>
              <a:off x="537426" y="2599062"/>
              <a:ext cx="860610" cy="891059"/>
              <a:chOff x="-83090" y="2544724"/>
              <a:chExt cx="860610" cy="688418"/>
            </a:xfrm>
            <a:solidFill>
              <a:schemeClr val="bg1"/>
            </a:solidFill>
          </p:grpSpPr>
          <p:sp>
            <p:nvSpPr>
              <p:cNvPr id="28" name="Isosceles Triangle 73">
                <a:extLst>
                  <a:ext uri="{FF2B5EF4-FFF2-40B4-BE49-F238E27FC236}">
                    <a16:creationId xmlns:a16="http://schemas.microsoft.com/office/drawing/2014/main" id="{CBA4F19C-3471-480D-AF0A-9C4D842F2A9C}"/>
                  </a:ext>
                </a:extLst>
              </p:cNvPr>
              <p:cNvSpPr/>
              <p:nvPr/>
            </p:nvSpPr>
            <p:spPr bwMode="gray">
              <a:xfrm rot="16200000">
                <a:off x="-109439" y="2571073"/>
                <a:ext cx="136205" cy="83507"/>
              </a:xfrm>
              <a:prstGeom prst="triangle">
                <a:avLst/>
              </a:prstGeom>
              <a:grpFill/>
              <a:ln w="19050" algn="ctr">
                <a:solidFill>
                  <a:schemeClr val="accent5"/>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endParaRPr lang="en-US" sz="750">
                  <a:solidFill>
                    <a:prstClr val="white"/>
                  </a:solidFill>
                  <a:latin typeface="Arial" panose="020B0604020202020204" pitchFamily="34" charset="0"/>
                  <a:cs typeface="Arial" panose="020B0604020202020204" pitchFamily="34" charset="0"/>
                </a:endParaRPr>
              </a:p>
            </p:txBody>
          </p:sp>
          <p:sp>
            <p:nvSpPr>
              <p:cNvPr id="29" name="Isosceles Triangle 74">
                <a:extLst>
                  <a:ext uri="{FF2B5EF4-FFF2-40B4-BE49-F238E27FC236}">
                    <a16:creationId xmlns:a16="http://schemas.microsoft.com/office/drawing/2014/main" id="{A09F1A7F-C42E-4014-86B2-3D21D095740C}"/>
                  </a:ext>
                </a:extLst>
              </p:cNvPr>
              <p:cNvSpPr/>
              <p:nvPr/>
            </p:nvSpPr>
            <p:spPr bwMode="gray">
              <a:xfrm rot="16200000">
                <a:off x="-107491" y="3123286"/>
                <a:ext cx="136205" cy="83507"/>
              </a:xfrm>
              <a:prstGeom prst="triangle">
                <a:avLst/>
              </a:prstGeom>
              <a:grpFill/>
              <a:ln w="19050" algn="ctr">
                <a:solidFill>
                  <a:schemeClr val="accent5"/>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endParaRPr lang="en-US" sz="750">
                  <a:solidFill>
                    <a:prstClr val="white"/>
                  </a:solidFill>
                  <a:latin typeface="Arial" panose="020B0604020202020204" pitchFamily="34" charset="0"/>
                  <a:cs typeface="Arial" panose="020B0604020202020204" pitchFamily="34" charset="0"/>
                </a:endParaRPr>
              </a:p>
            </p:txBody>
          </p:sp>
          <p:sp>
            <p:nvSpPr>
              <p:cNvPr id="30" name="Freeform 36">
                <a:extLst>
                  <a:ext uri="{FF2B5EF4-FFF2-40B4-BE49-F238E27FC236}">
                    <a16:creationId xmlns:a16="http://schemas.microsoft.com/office/drawing/2014/main" id="{948A18A4-0441-4B6F-ABCD-A3A427CE68A2}"/>
                  </a:ext>
                </a:extLst>
              </p:cNvPr>
              <p:cNvSpPr/>
              <p:nvPr/>
            </p:nvSpPr>
            <p:spPr bwMode="gray">
              <a:xfrm>
                <a:off x="-81449" y="2612590"/>
                <a:ext cx="858969" cy="552450"/>
              </a:xfrm>
              <a:custGeom>
                <a:avLst/>
                <a:gdLst>
                  <a:gd name="connsiteX0" fmla="*/ 13522 w 1041736"/>
                  <a:gd name="connsiteY0" fmla="*/ 0 h 736600"/>
                  <a:gd name="connsiteX1" fmla="*/ 673436 w 1041736"/>
                  <a:gd name="connsiteY1" fmla="*/ 0 h 736600"/>
                  <a:gd name="connsiteX2" fmla="*/ 1041736 w 1041736"/>
                  <a:gd name="connsiteY2" fmla="*/ 368300 h 736600"/>
                  <a:gd name="connsiteX3" fmla="*/ 673436 w 1041736"/>
                  <a:gd name="connsiteY3" fmla="*/ 736600 h 736600"/>
                  <a:gd name="connsiteX4" fmla="*/ 13522 w 1041736"/>
                  <a:gd name="connsiteY4" fmla="*/ 736600 h 736600"/>
                  <a:gd name="connsiteX5" fmla="*/ 0 w 1041736"/>
                  <a:gd name="connsiteY5" fmla="*/ 735237 h 736600"/>
                  <a:gd name="connsiteX6" fmla="*/ 0 w 1041736"/>
                  <a:gd name="connsiteY6" fmla="*/ 1363 h 73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736" h="736600">
                    <a:moveTo>
                      <a:pt x="13522" y="0"/>
                    </a:moveTo>
                    <a:lnTo>
                      <a:pt x="673436" y="0"/>
                    </a:lnTo>
                    <a:cubicBezTo>
                      <a:pt x="876842" y="0"/>
                      <a:pt x="1041736" y="164894"/>
                      <a:pt x="1041736" y="368300"/>
                    </a:cubicBezTo>
                    <a:cubicBezTo>
                      <a:pt x="1041736" y="571706"/>
                      <a:pt x="876842" y="736600"/>
                      <a:pt x="673436" y="736600"/>
                    </a:cubicBezTo>
                    <a:lnTo>
                      <a:pt x="13522" y="736600"/>
                    </a:lnTo>
                    <a:lnTo>
                      <a:pt x="0" y="735237"/>
                    </a:lnTo>
                    <a:lnTo>
                      <a:pt x="0" y="1363"/>
                    </a:lnTo>
                    <a:close/>
                  </a:path>
                </a:pathLst>
              </a:custGeom>
              <a:grpFill/>
              <a:ln w="19050" algn="ctr">
                <a:solidFill>
                  <a:schemeClr val="accent5"/>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r>
                  <a:rPr lang="en-US" sz="750">
                    <a:latin typeface="Arial" panose="020B0604020202020204" pitchFamily="34" charset="0"/>
                    <a:cs typeface="Arial" panose="020B0604020202020204" pitchFamily="34" charset="0"/>
                  </a:rPr>
                  <a:t>PCS</a:t>
                </a:r>
              </a:p>
            </p:txBody>
          </p:sp>
        </p:grpSp>
      </p:grpSp>
      <p:sp>
        <p:nvSpPr>
          <p:cNvPr id="31" name="Rectangle 30">
            <a:extLst>
              <a:ext uri="{FF2B5EF4-FFF2-40B4-BE49-F238E27FC236}">
                <a16:creationId xmlns:a16="http://schemas.microsoft.com/office/drawing/2014/main" id="{691139F9-A1B2-40DD-96D9-A0061C8B56E9}"/>
              </a:ext>
            </a:extLst>
          </p:cNvPr>
          <p:cNvSpPr/>
          <p:nvPr/>
        </p:nvSpPr>
        <p:spPr>
          <a:xfrm>
            <a:off x="6203661" y="2992908"/>
            <a:ext cx="2498527" cy="2814125"/>
          </a:xfrm>
          <a:prstGeom prst="rect">
            <a:avLst/>
          </a:prstGeom>
          <a:noFill/>
          <a:ln w="28575">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171452" indent="-171452">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Declarative development and execution of business processes and approvals. </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Designing Custom Process and lifecycle management tool</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Enables quick design of custom process using graphical interface</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Tightly integrates with OIC, VBCS, REST services of SaaS</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Managed by Oracle and hosted seamlessly on Oracle Cloud</a:t>
            </a:r>
          </a:p>
          <a:p>
            <a:pPr marL="171452" indent="-171452" defTabSz="1219187">
              <a:spcAft>
                <a:spcPts val="600"/>
              </a:spcAft>
              <a:buFont typeface="Arial" panose="020B0604020202020204" pitchFamily="34" charset="0"/>
              <a:buChar char="•"/>
              <a:defRPr/>
            </a:pPr>
            <a:r>
              <a:rPr lang="en-US" sz="1100">
                <a:solidFill>
                  <a:prstClr val="black"/>
                </a:solidFill>
                <a:latin typeface="Arial" panose="020B0604020202020204" pitchFamily="34" charset="0"/>
                <a:ea typeface="Open Sans" panose="020B0606030504020204" pitchFamily="34" charset="0"/>
                <a:cs typeface="Arial" panose="020B0604020202020204" pitchFamily="34" charset="0"/>
              </a:rPr>
              <a:t>Integrates with IDCS for SSO support</a:t>
            </a:r>
          </a:p>
        </p:txBody>
      </p:sp>
      <p:sp>
        <p:nvSpPr>
          <p:cNvPr id="32" name="Rectangle 31">
            <a:extLst>
              <a:ext uri="{FF2B5EF4-FFF2-40B4-BE49-F238E27FC236}">
                <a16:creationId xmlns:a16="http://schemas.microsoft.com/office/drawing/2014/main" id="{DBAEE064-36F9-4FCC-BAC3-F9A7C1157E1A}"/>
              </a:ext>
            </a:extLst>
          </p:cNvPr>
          <p:cNvSpPr/>
          <p:nvPr/>
        </p:nvSpPr>
        <p:spPr bwMode="gray">
          <a:xfrm>
            <a:off x="9196181" y="1826498"/>
            <a:ext cx="2441427" cy="602865"/>
          </a:xfrm>
          <a:prstGeom prst="rect">
            <a:avLst/>
          </a:prstGeom>
          <a:solidFill>
            <a:schemeClr val="bg1"/>
          </a:solidFill>
          <a:ln w="19050" algn="ctr">
            <a:solidFill>
              <a:schemeClr val="accent5"/>
            </a:solidFill>
            <a:miter lim="800000"/>
            <a:headEnd/>
            <a:tailEnd/>
          </a:ln>
        </p:spPr>
        <p:txBody>
          <a:bodyPr wrap="square" lIns="91439" tIns="45720" rIns="91439" bIns="91439" rtlCol="0"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r>
              <a:rPr lang="en-US" sz="1200">
                <a:solidFill>
                  <a:srgbClr val="44546A"/>
                </a:solidFill>
                <a:latin typeface="Arial" panose="020B0604020202020204" pitchFamily="34" charset="0"/>
                <a:ea typeface="Open Sans" panose="020B0606030504020204" pitchFamily="34" charset="0"/>
                <a:cs typeface="Arial" panose="020B0604020202020204" pitchFamily="34" charset="0"/>
              </a:rPr>
              <a:t>     Low Code Development Tool</a:t>
            </a:r>
          </a:p>
        </p:txBody>
      </p:sp>
      <p:grpSp>
        <p:nvGrpSpPr>
          <p:cNvPr id="33" name="Group 32">
            <a:extLst>
              <a:ext uri="{FF2B5EF4-FFF2-40B4-BE49-F238E27FC236}">
                <a16:creationId xmlns:a16="http://schemas.microsoft.com/office/drawing/2014/main" id="{E73C89B6-3825-4499-B641-548FA014579F}"/>
              </a:ext>
            </a:extLst>
          </p:cNvPr>
          <p:cNvGrpSpPr/>
          <p:nvPr/>
        </p:nvGrpSpPr>
        <p:grpSpPr>
          <a:xfrm>
            <a:off x="9139082" y="1826499"/>
            <a:ext cx="573302" cy="933153"/>
            <a:chOff x="537426" y="2576986"/>
            <a:chExt cx="860610" cy="913135"/>
          </a:xfrm>
        </p:grpSpPr>
        <p:cxnSp>
          <p:nvCxnSpPr>
            <p:cNvPr id="34" name="Straight Connector 33">
              <a:extLst>
                <a:ext uri="{FF2B5EF4-FFF2-40B4-BE49-F238E27FC236}">
                  <a16:creationId xmlns:a16="http://schemas.microsoft.com/office/drawing/2014/main" id="{A3B5166B-43FC-4A01-8CA1-D78278B3A47F}"/>
                </a:ext>
              </a:extLst>
            </p:cNvPr>
            <p:cNvCxnSpPr/>
            <p:nvPr/>
          </p:nvCxnSpPr>
          <p:spPr>
            <a:xfrm>
              <a:off x="621548" y="2576986"/>
              <a:ext cx="1333" cy="913127"/>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35" name="Group 34">
              <a:extLst>
                <a:ext uri="{FF2B5EF4-FFF2-40B4-BE49-F238E27FC236}">
                  <a16:creationId xmlns:a16="http://schemas.microsoft.com/office/drawing/2014/main" id="{93E55047-4E6C-4AA8-9AD0-20BF66F37FAF}"/>
                </a:ext>
              </a:extLst>
            </p:cNvPr>
            <p:cNvGrpSpPr/>
            <p:nvPr/>
          </p:nvGrpSpPr>
          <p:grpSpPr>
            <a:xfrm>
              <a:off x="537426" y="2599062"/>
              <a:ext cx="860610" cy="891059"/>
              <a:chOff x="-83090" y="2544724"/>
              <a:chExt cx="860610" cy="688418"/>
            </a:xfrm>
            <a:solidFill>
              <a:schemeClr val="bg1"/>
            </a:solidFill>
          </p:grpSpPr>
          <p:sp>
            <p:nvSpPr>
              <p:cNvPr id="36" name="Isosceles Triangle 73">
                <a:extLst>
                  <a:ext uri="{FF2B5EF4-FFF2-40B4-BE49-F238E27FC236}">
                    <a16:creationId xmlns:a16="http://schemas.microsoft.com/office/drawing/2014/main" id="{137A019C-080B-41BC-885B-8528C8F47F65}"/>
                  </a:ext>
                </a:extLst>
              </p:cNvPr>
              <p:cNvSpPr/>
              <p:nvPr/>
            </p:nvSpPr>
            <p:spPr bwMode="gray">
              <a:xfrm rot="16200000">
                <a:off x="-109439" y="2571073"/>
                <a:ext cx="136205" cy="83507"/>
              </a:xfrm>
              <a:prstGeom prst="triangle">
                <a:avLst/>
              </a:prstGeom>
              <a:grpFill/>
              <a:ln w="19050" algn="ctr">
                <a:solidFill>
                  <a:schemeClr val="accent5"/>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endParaRPr lang="en-US" sz="750">
                  <a:solidFill>
                    <a:prstClr val="white"/>
                  </a:solidFill>
                  <a:latin typeface="Arial" panose="020B0604020202020204" pitchFamily="34" charset="0"/>
                  <a:cs typeface="Arial" panose="020B0604020202020204" pitchFamily="34" charset="0"/>
                </a:endParaRPr>
              </a:p>
            </p:txBody>
          </p:sp>
          <p:sp>
            <p:nvSpPr>
              <p:cNvPr id="37" name="Isosceles Triangle 74">
                <a:extLst>
                  <a:ext uri="{FF2B5EF4-FFF2-40B4-BE49-F238E27FC236}">
                    <a16:creationId xmlns:a16="http://schemas.microsoft.com/office/drawing/2014/main" id="{A35A26FB-CFD3-4474-9098-EAB4D73D83C5}"/>
                  </a:ext>
                </a:extLst>
              </p:cNvPr>
              <p:cNvSpPr/>
              <p:nvPr/>
            </p:nvSpPr>
            <p:spPr bwMode="gray">
              <a:xfrm rot="16200000">
                <a:off x="-107491" y="3123286"/>
                <a:ext cx="136205" cy="83507"/>
              </a:xfrm>
              <a:prstGeom prst="triangle">
                <a:avLst/>
              </a:prstGeom>
              <a:grpFill/>
              <a:ln w="19050" algn="ctr">
                <a:solidFill>
                  <a:schemeClr val="accent5"/>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endParaRPr lang="en-US" sz="750">
                  <a:solidFill>
                    <a:prstClr val="white"/>
                  </a:solidFill>
                  <a:latin typeface="Arial" panose="020B0604020202020204" pitchFamily="34" charset="0"/>
                  <a:cs typeface="Arial" panose="020B0604020202020204" pitchFamily="34" charset="0"/>
                </a:endParaRPr>
              </a:p>
            </p:txBody>
          </p:sp>
          <p:sp>
            <p:nvSpPr>
              <p:cNvPr id="38" name="Freeform 36">
                <a:extLst>
                  <a:ext uri="{FF2B5EF4-FFF2-40B4-BE49-F238E27FC236}">
                    <a16:creationId xmlns:a16="http://schemas.microsoft.com/office/drawing/2014/main" id="{770EF317-82FC-4309-9F58-F6AEAE0C1037}"/>
                  </a:ext>
                </a:extLst>
              </p:cNvPr>
              <p:cNvSpPr/>
              <p:nvPr/>
            </p:nvSpPr>
            <p:spPr bwMode="gray">
              <a:xfrm>
                <a:off x="-81449" y="2612590"/>
                <a:ext cx="858969" cy="552450"/>
              </a:xfrm>
              <a:custGeom>
                <a:avLst/>
                <a:gdLst>
                  <a:gd name="connsiteX0" fmla="*/ 13522 w 1041736"/>
                  <a:gd name="connsiteY0" fmla="*/ 0 h 736600"/>
                  <a:gd name="connsiteX1" fmla="*/ 673436 w 1041736"/>
                  <a:gd name="connsiteY1" fmla="*/ 0 h 736600"/>
                  <a:gd name="connsiteX2" fmla="*/ 1041736 w 1041736"/>
                  <a:gd name="connsiteY2" fmla="*/ 368300 h 736600"/>
                  <a:gd name="connsiteX3" fmla="*/ 673436 w 1041736"/>
                  <a:gd name="connsiteY3" fmla="*/ 736600 h 736600"/>
                  <a:gd name="connsiteX4" fmla="*/ 13522 w 1041736"/>
                  <a:gd name="connsiteY4" fmla="*/ 736600 h 736600"/>
                  <a:gd name="connsiteX5" fmla="*/ 0 w 1041736"/>
                  <a:gd name="connsiteY5" fmla="*/ 735237 h 736600"/>
                  <a:gd name="connsiteX6" fmla="*/ 0 w 1041736"/>
                  <a:gd name="connsiteY6" fmla="*/ 1363 h 736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736" h="736600">
                    <a:moveTo>
                      <a:pt x="13522" y="0"/>
                    </a:moveTo>
                    <a:lnTo>
                      <a:pt x="673436" y="0"/>
                    </a:lnTo>
                    <a:cubicBezTo>
                      <a:pt x="876842" y="0"/>
                      <a:pt x="1041736" y="164894"/>
                      <a:pt x="1041736" y="368300"/>
                    </a:cubicBezTo>
                    <a:cubicBezTo>
                      <a:pt x="1041736" y="571706"/>
                      <a:pt x="876842" y="736600"/>
                      <a:pt x="673436" y="736600"/>
                    </a:cubicBezTo>
                    <a:lnTo>
                      <a:pt x="13522" y="736600"/>
                    </a:lnTo>
                    <a:lnTo>
                      <a:pt x="0" y="735237"/>
                    </a:lnTo>
                    <a:lnTo>
                      <a:pt x="0" y="1363"/>
                    </a:lnTo>
                    <a:close/>
                  </a:path>
                </a:pathLst>
              </a:custGeom>
              <a:grpFill/>
              <a:ln w="19050" algn="ctr">
                <a:solidFill>
                  <a:schemeClr val="accent5"/>
                </a:solidFill>
                <a:miter lim="800000"/>
                <a:headEnd/>
                <a:tailEnd/>
              </a:ln>
            </p:spPr>
            <p:txBody>
              <a:bodyPr wrap="square" lIns="66674" tIns="66674" rIns="66674" bIns="66674"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Aft>
                    <a:spcPts val="600"/>
                  </a:spcAft>
                  <a:defRPr/>
                </a:pPr>
                <a:r>
                  <a:rPr lang="en-US" sz="750" err="1">
                    <a:latin typeface="Arial" panose="020B0604020202020204" pitchFamily="34" charset="0"/>
                    <a:cs typeface="Arial" panose="020B0604020202020204" pitchFamily="34" charset="0"/>
                  </a:rPr>
                  <a:t>Mendix</a:t>
                </a:r>
                <a:endParaRPr lang="en-US" sz="750">
                  <a:latin typeface="Arial" panose="020B0604020202020204" pitchFamily="34" charset="0"/>
                  <a:cs typeface="Arial" panose="020B0604020202020204" pitchFamily="34" charset="0"/>
                </a:endParaRPr>
              </a:p>
            </p:txBody>
          </p:sp>
        </p:grpSp>
      </p:grpSp>
      <p:sp>
        <p:nvSpPr>
          <p:cNvPr id="39" name="Rectangle 38">
            <a:extLst>
              <a:ext uri="{FF2B5EF4-FFF2-40B4-BE49-F238E27FC236}">
                <a16:creationId xmlns:a16="http://schemas.microsoft.com/office/drawing/2014/main" id="{72220722-E728-445D-B74F-C066E4265701}"/>
              </a:ext>
            </a:extLst>
          </p:cNvPr>
          <p:cNvSpPr/>
          <p:nvPr/>
        </p:nvSpPr>
        <p:spPr>
          <a:xfrm>
            <a:off x="9139081" y="2974424"/>
            <a:ext cx="2498527" cy="2814125"/>
          </a:xfrm>
          <a:prstGeom prst="rect">
            <a:avLst/>
          </a:prstGeom>
          <a:noFill/>
          <a:ln w="28575">
            <a:noFill/>
          </a:ln>
          <a:effectLst/>
        </p:spPr>
        <p:style>
          <a:lnRef idx="1">
            <a:schemeClr val="accent1"/>
          </a:lnRef>
          <a:fillRef idx="3">
            <a:schemeClr val="accent1"/>
          </a:fillRef>
          <a:effectRef idx="2">
            <a:schemeClr val="accent1"/>
          </a:effectRef>
          <a:fontRef idx="minor">
            <a:schemeClr val="lt1"/>
          </a:fontRef>
        </p:style>
        <p:txBody>
          <a:bodyPr lIns="0" tIns="0" rIns="0" bIns="0" rtlCol="0" anchor="t">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171452" indent="-171452">
              <a:spcAft>
                <a:spcPts val="600"/>
              </a:spcAft>
              <a:buFont typeface="Arial" panose="020B0604020202020204" pitchFamily="34" charset="0"/>
              <a:buChar char="•"/>
              <a:defRPr/>
            </a:pPr>
            <a:r>
              <a:rPr lang="en-US" sz="1100">
                <a:solidFill>
                  <a:prstClr val="black"/>
                </a:solidFill>
                <a:highlight>
                  <a:srgbClr val="FFFF00"/>
                </a:highlight>
                <a:latin typeface="Arial" panose="020B0604020202020204" pitchFamily="34" charset="0"/>
                <a:ea typeface="Open Sans" panose="020B0606030504020204" pitchFamily="34" charset="0"/>
                <a:cs typeface="Arial" panose="020B0604020202020204" pitchFamily="34" charset="0"/>
              </a:rPr>
              <a:t>TBD</a:t>
            </a:r>
          </a:p>
        </p:txBody>
      </p:sp>
    </p:spTree>
    <p:extLst>
      <p:ext uri="{BB962C8B-B14F-4D97-AF65-F5344CB8AC3E}">
        <p14:creationId xmlns:p14="http://schemas.microsoft.com/office/powerpoint/2010/main" val="2799718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Oval 55">
            <a:extLst>
              <a:ext uri="{FF2B5EF4-FFF2-40B4-BE49-F238E27FC236}">
                <a16:creationId xmlns:a16="http://schemas.microsoft.com/office/drawing/2014/main" id="{AC8C32E2-060E-437E-BCC5-34BB48E6EE1F}"/>
              </a:ext>
            </a:extLst>
          </p:cNvPr>
          <p:cNvSpPr>
            <a:spLocks noChangeArrowheads="1"/>
          </p:cNvSpPr>
          <p:nvPr/>
        </p:nvSpPr>
        <p:spPr bwMode="auto">
          <a:xfrm>
            <a:off x="10120711" y="820783"/>
            <a:ext cx="1739477" cy="492936"/>
          </a:xfrm>
          <a:prstGeom prst="rect">
            <a:avLst/>
          </a:prstGeom>
          <a:noFill/>
          <a:ln w="28575">
            <a:noFill/>
          </a:ln>
          <a:effectLst/>
        </p:spPr>
        <p:txBody>
          <a:bodyPr wrap="none"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endParaRPr lang="en-US" sz="1050" b="1" kern="0">
              <a:solidFill>
                <a:schemeClr val="tx2"/>
              </a:solidFill>
              <a:latin typeface="Arial" panose="020B0604020202020204" pitchFamily="34" charset="0"/>
              <a:cs typeface="Arial" panose="020B0604020202020204" pitchFamily="34" charset="0"/>
            </a:endParaRPr>
          </a:p>
        </p:txBody>
      </p:sp>
      <p:sp>
        <p:nvSpPr>
          <p:cNvPr id="33" name="Title 10">
            <a:extLst>
              <a:ext uri="{FF2B5EF4-FFF2-40B4-BE49-F238E27FC236}">
                <a16:creationId xmlns:a16="http://schemas.microsoft.com/office/drawing/2014/main" id="{24CF1978-41B0-4806-9F13-6B0DAC07977C}"/>
              </a:ext>
            </a:extLst>
          </p:cNvPr>
          <p:cNvSpPr txBox="1">
            <a:spLocks/>
          </p:cNvSpPr>
          <p:nvPr/>
        </p:nvSpPr>
        <p:spPr>
          <a:xfrm>
            <a:off x="829065" y="398530"/>
            <a:ext cx="10749399"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Extension Rationalization</a:t>
            </a:r>
          </a:p>
        </p:txBody>
      </p:sp>
      <p:sp>
        <p:nvSpPr>
          <p:cNvPr id="34" name="Content Placeholder 1">
            <a:extLst>
              <a:ext uri="{FF2B5EF4-FFF2-40B4-BE49-F238E27FC236}">
                <a16:creationId xmlns:a16="http://schemas.microsoft.com/office/drawing/2014/main" id="{5C534BC9-7C16-45D8-931E-599615DF330E}"/>
              </a:ext>
            </a:extLst>
          </p:cNvPr>
          <p:cNvSpPr txBox="1">
            <a:spLocks/>
          </p:cNvSpPr>
          <p:nvPr/>
        </p:nvSpPr>
        <p:spPr>
          <a:xfrm>
            <a:off x="477859" y="976302"/>
            <a:ext cx="11216119" cy="533395"/>
          </a:xfrm>
          <a:prstGeom prst="rect">
            <a:avLst/>
          </a:prstGeo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fontAlgn="t"/>
            <a:r>
              <a:rPr lang="en-US" sz="662" kern="0">
                <a:solidFill>
                  <a:sysClr val="windowText" lastClr="000000"/>
                </a:solidFill>
              </a:rPr>
              <a:t>Oracle Cloud ERP extension can be developed using different technologies like ADF and VBCS. </a:t>
            </a:r>
            <a:r>
              <a:rPr lang="en-US" sz="662" kern="0"/>
              <a:t>Based on the requirements, best technology that meets all the business requirements, needs to be selected, keeping performance in mind. </a:t>
            </a:r>
          </a:p>
        </p:txBody>
      </p:sp>
      <p:graphicFrame>
        <p:nvGraphicFramePr>
          <p:cNvPr id="2" name="Table 2">
            <a:extLst>
              <a:ext uri="{FF2B5EF4-FFF2-40B4-BE49-F238E27FC236}">
                <a16:creationId xmlns:a16="http://schemas.microsoft.com/office/drawing/2014/main" id="{B9240E1F-DE88-40AF-AC34-8F4A2653F2EA}"/>
              </a:ext>
            </a:extLst>
          </p:cNvPr>
          <p:cNvGraphicFramePr>
            <a:graphicFrameLocks noGrp="1"/>
          </p:cNvGraphicFramePr>
          <p:nvPr/>
        </p:nvGraphicFramePr>
        <p:xfrm>
          <a:off x="262121" y="1524008"/>
          <a:ext cx="11356670" cy="4858447"/>
        </p:xfrm>
        <a:graphic>
          <a:graphicData uri="http://schemas.openxmlformats.org/drawingml/2006/table">
            <a:tbl>
              <a:tblPr firstRow="1" bandCol="1">
                <a:tableStyleId>{793D81CF-94F2-401A-BA57-92F5A7B2D0C5}</a:tableStyleId>
              </a:tblPr>
              <a:tblGrid>
                <a:gridCol w="1653382">
                  <a:extLst>
                    <a:ext uri="{9D8B030D-6E8A-4147-A177-3AD203B41FA5}">
                      <a16:colId xmlns:a16="http://schemas.microsoft.com/office/drawing/2014/main" val="2984634252"/>
                    </a:ext>
                  </a:extLst>
                </a:gridCol>
                <a:gridCol w="351909">
                  <a:extLst>
                    <a:ext uri="{9D8B030D-6E8A-4147-A177-3AD203B41FA5}">
                      <a16:colId xmlns:a16="http://schemas.microsoft.com/office/drawing/2014/main" val="2155414798"/>
                    </a:ext>
                  </a:extLst>
                </a:gridCol>
                <a:gridCol w="2861852">
                  <a:extLst>
                    <a:ext uri="{9D8B030D-6E8A-4147-A177-3AD203B41FA5}">
                      <a16:colId xmlns:a16="http://schemas.microsoft.com/office/drawing/2014/main" val="4143804742"/>
                    </a:ext>
                  </a:extLst>
                </a:gridCol>
                <a:gridCol w="345888">
                  <a:extLst>
                    <a:ext uri="{9D8B030D-6E8A-4147-A177-3AD203B41FA5}">
                      <a16:colId xmlns:a16="http://schemas.microsoft.com/office/drawing/2014/main" val="204168978"/>
                    </a:ext>
                  </a:extLst>
                </a:gridCol>
                <a:gridCol w="2898875">
                  <a:extLst>
                    <a:ext uri="{9D8B030D-6E8A-4147-A177-3AD203B41FA5}">
                      <a16:colId xmlns:a16="http://schemas.microsoft.com/office/drawing/2014/main" val="1557605969"/>
                    </a:ext>
                  </a:extLst>
                </a:gridCol>
                <a:gridCol w="380604">
                  <a:extLst>
                    <a:ext uri="{9D8B030D-6E8A-4147-A177-3AD203B41FA5}">
                      <a16:colId xmlns:a16="http://schemas.microsoft.com/office/drawing/2014/main" val="4081024492"/>
                    </a:ext>
                  </a:extLst>
                </a:gridCol>
                <a:gridCol w="2864160">
                  <a:extLst>
                    <a:ext uri="{9D8B030D-6E8A-4147-A177-3AD203B41FA5}">
                      <a16:colId xmlns:a16="http://schemas.microsoft.com/office/drawing/2014/main" val="1896500274"/>
                    </a:ext>
                  </a:extLst>
                </a:gridCol>
              </a:tblGrid>
              <a:tr h="221795">
                <a:tc>
                  <a:txBody>
                    <a:bodyPr/>
                    <a:lstStyle/>
                    <a:p>
                      <a:r>
                        <a:rPr lang="en-US" sz="1100"/>
                        <a:t>Feature</a:t>
                      </a:r>
                    </a:p>
                  </a:txBody>
                  <a:tcPr marL="55449" marR="55449" marT="27724" marB="27724"/>
                </a:tc>
                <a:tc>
                  <a:txBody>
                    <a:bodyPr/>
                    <a:lstStyle/>
                    <a:p>
                      <a:endParaRPr lang="en-US" sz="1100"/>
                    </a:p>
                  </a:txBody>
                  <a:tcPr marL="55449" marR="55449" marT="27724" marB="27724"/>
                </a:tc>
                <a:tc>
                  <a:txBody>
                    <a:bodyPr/>
                    <a:lstStyle/>
                    <a:p>
                      <a:pPr algn="ctr"/>
                      <a:r>
                        <a:rPr lang="en-US" sz="1100" err="1"/>
                        <a:t>Mendix</a:t>
                      </a:r>
                      <a:endParaRPr lang="en-US" sz="1100"/>
                    </a:p>
                  </a:txBody>
                  <a:tcPr marL="55449" marR="55449" marT="27724" marB="27724"/>
                </a:tc>
                <a:tc>
                  <a:txBody>
                    <a:bodyPr/>
                    <a:lstStyle/>
                    <a:p>
                      <a:pPr algn="ctr"/>
                      <a:endParaRPr lang="en-US" sz="1100"/>
                    </a:p>
                  </a:txBody>
                  <a:tcPr marL="55449" marR="55449" marT="27724" marB="27724"/>
                </a:tc>
                <a:tc>
                  <a:txBody>
                    <a:bodyPr/>
                    <a:lstStyle/>
                    <a:p>
                      <a:pPr algn="ctr"/>
                      <a:r>
                        <a:rPr lang="en-US" sz="1100"/>
                        <a:t>VBCS</a:t>
                      </a:r>
                    </a:p>
                  </a:txBody>
                  <a:tcPr marL="55449" marR="55449" marT="27724" marB="27724"/>
                </a:tc>
                <a:tc>
                  <a:txBody>
                    <a:bodyPr/>
                    <a:lstStyle/>
                    <a:p>
                      <a:pPr algn="ctr"/>
                      <a:endParaRPr lang="en-US" sz="1100"/>
                    </a:p>
                  </a:txBody>
                  <a:tcPr marL="55449" marR="55449" marT="27724" marB="27724"/>
                </a:tc>
                <a:tc>
                  <a:txBody>
                    <a:bodyPr/>
                    <a:lstStyle/>
                    <a:p>
                      <a:pPr algn="ctr"/>
                      <a:r>
                        <a:rPr lang="en-US" sz="1100"/>
                        <a:t>ADF</a:t>
                      </a:r>
                    </a:p>
                  </a:txBody>
                  <a:tcPr marL="55449" marR="55449" marT="27724" marB="27724"/>
                </a:tc>
                <a:extLst>
                  <a:ext uri="{0D108BD9-81ED-4DB2-BD59-A6C34878D82A}">
                    <a16:rowId xmlns:a16="http://schemas.microsoft.com/office/drawing/2014/main" val="2097069629"/>
                  </a:ext>
                </a:extLst>
              </a:tr>
              <a:tr h="221795">
                <a:tc>
                  <a:txBody>
                    <a:bodyPr/>
                    <a:lstStyle/>
                    <a:p>
                      <a:pPr marL="0" marR="0">
                        <a:spcBef>
                          <a:spcPts val="0"/>
                        </a:spcBef>
                        <a:spcAft>
                          <a:spcPts val="0"/>
                        </a:spcAft>
                      </a:pPr>
                      <a:r>
                        <a:rPr lang="en-US" sz="800" b="1">
                          <a:solidFill>
                            <a:schemeClr val="tx1"/>
                          </a:solidFill>
                          <a:effectLst/>
                        </a:rPr>
                        <a:t>SSO Support</a:t>
                      </a:r>
                      <a:endParaRPr lang="en-US" sz="800" b="1">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r>
                        <a:rPr lang="en-US" sz="800">
                          <a:solidFill>
                            <a:schemeClr val="tx1"/>
                          </a:solidFill>
                        </a:rPr>
                        <a:t>SSO Supported with few configurations</a:t>
                      </a:r>
                      <a:endParaRPr lang="en-US" sz="800">
                        <a:solidFill>
                          <a:schemeClr val="tx1"/>
                        </a:solidFill>
                        <a:latin typeface="+mn-lt"/>
                        <a:ea typeface="+mn-ea"/>
                        <a:cs typeface="+mn-cs"/>
                      </a:endParaRP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r>
                        <a:rPr lang="en-US" sz="800">
                          <a:solidFill>
                            <a:schemeClr val="tx1"/>
                          </a:solidFill>
                        </a:rPr>
                        <a:t>SSO Supported with few configurations</a:t>
                      </a:r>
                      <a:endParaRPr lang="en-US" sz="800">
                        <a:solidFill>
                          <a:schemeClr val="tx1"/>
                        </a:solidFill>
                        <a:latin typeface="+mn-lt"/>
                        <a:ea typeface="+mn-ea"/>
                        <a:cs typeface="+mn-cs"/>
                      </a:endParaRP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r>
                        <a:rPr lang="en-US" sz="800">
                          <a:solidFill>
                            <a:schemeClr val="tx1"/>
                          </a:solidFill>
                        </a:rPr>
                        <a:t>SSO Supported with few configurations</a:t>
                      </a:r>
                      <a:endParaRPr lang="en-US" sz="800">
                        <a:solidFill>
                          <a:schemeClr val="tx1"/>
                        </a:solidFill>
                        <a:latin typeface="+mn-lt"/>
                        <a:ea typeface="+mn-ea"/>
                        <a:cs typeface="+mn-cs"/>
                      </a:endParaRPr>
                    </a:p>
                  </a:txBody>
                  <a:tcPr marL="55449" marR="55449" marT="27724" marB="27724" anchor="ctr"/>
                </a:tc>
                <a:extLst>
                  <a:ext uri="{0D108BD9-81ED-4DB2-BD59-A6C34878D82A}">
                    <a16:rowId xmlns:a16="http://schemas.microsoft.com/office/drawing/2014/main" val="3307397899"/>
                  </a:ext>
                </a:extLst>
              </a:tr>
              <a:tr h="443590">
                <a:tc>
                  <a:txBody>
                    <a:bodyPr/>
                    <a:lstStyle/>
                    <a:p>
                      <a:pPr marL="0" marR="0">
                        <a:spcBef>
                          <a:spcPts val="0"/>
                        </a:spcBef>
                        <a:spcAft>
                          <a:spcPts val="0"/>
                        </a:spcAft>
                      </a:pPr>
                      <a:r>
                        <a:rPr lang="en-US" sz="800" b="1">
                          <a:solidFill>
                            <a:schemeClr val="tx1"/>
                          </a:solidFill>
                          <a:effectLst/>
                        </a:rPr>
                        <a:t>Marketplace</a:t>
                      </a:r>
                      <a:endParaRPr lang="en-US" sz="800" b="1">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r>
                        <a:rPr lang="en-US" sz="800" err="1">
                          <a:solidFill>
                            <a:schemeClr val="tx1"/>
                          </a:solidFill>
                        </a:rPr>
                        <a:t>Mendix</a:t>
                      </a:r>
                      <a:r>
                        <a:rPr lang="en-US" sz="800">
                          <a:solidFill>
                            <a:schemeClr val="tx1"/>
                          </a:solidFill>
                        </a:rPr>
                        <a:t> has its own look and feel, which can be customized to some extent to meet Oracle ERP Cloud look and feel</a:t>
                      </a:r>
                      <a:endParaRPr lang="en-US" sz="800">
                        <a:solidFill>
                          <a:schemeClr val="tx1"/>
                        </a:solidFill>
                        <a:latin typeface="+mn-lt"/>
                        <a:ea typeface="+mn-ea"/>
                        <a:cs typeface="+mn-cs"/>
                      </a:endParaRP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r>
                        <a:rPr lang="en-US" sz="800">
                          <a:solidFill>
                            <a:schemeClr val="tx1"/>
                          </a:solidFill>
                        </a:rPr>
                        <a:t>Oracle provides Rapid Development kit, which has lot of reusable components and provides same look and feel of Oracle ERP Cloud.</a:t>
                      </a:r>
                      <a:endParaRPr lang="en-US" sz="800">
                        <a:solidFill>
                          <a:schemeClr val="tx1"/>
                        </a:solidFill>
                        <a:latin typeface="+mn-lt"/>
                        <a:ea typeface="+mn-ea"/>
                        <a:cs typeface="+mn-cs"/>
                      </a:endParaRP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r>
                        <a:rPr lang="en-US" sz="800">
                          <a:solidFill>
                            <a:schemeClr val="tx1"/>
                          </a:solidFill>
                        </a:rPr>
                        <a:t>Oracle provides Rapid Development kit, which has lot of reusable components and provides same look and feel of Oracle ERP Cloud.</a:t>
                      </a:r>
                      <a:endParaRPr lang="en-US" sz="800">
                        <a:solidFill>
                          <a:schemeClr val="tx1"/>
                        </a:solidFill>
                        <a:latin typeface="+mn-lt"/>
                        <a:ea typeface="+mn-ea"/>
                        <a:cs typeface="+mn-cs"/>
                      </a:endParaRPr>
                    </a:p>
                  </a:txBody>
                  <a:tcPr marL="55449" marR="55449" marT="27724" marB="27724" anchor="ctr"/>
                </a:tc>
                <a:extLst>
                  <a:ext uri="{0D108BD9-81ED-4DB2-BD59-A6C34878D82A}">
                    <a16:rowId xmlns:a16="http://schemas.microsoft.com/office/drawing/2014/main" val="3489852699"/>
                  </a:ext>
                </a:extLst>
              </a:tr>
              <a:tr h="648430">
                <a:tc>
                  <a:txBody>
                    <a:bodyPr/>
                    <a:lstStyle/>
                    <a:p>
                      <a:pPr marL="0" marR="0">
                        <a:spcBef>
                          <a:spcPts val="0"/>
                        </a:spcBef>
                        <a:spcAft>
                          <a:spcPts val="0"/>
                        </a:spcAft>
                      </a:pPr>
                      <a:r>
                        <a:rPr lang="en-US" sz="800" b="1">
                          <a:solidFill>
                            <a:schemeClr val="tx1"/>
                          </a:solidFill>
                          <a:effectLst/>
                        </a:rPr>
                        <a:t>ERP Cloud Interaction</a:t>
                      </a:r>
                      <a:endParaRPr lang="en-US" sz="800" b="1">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pPr marL="0" marR="0">
                        <a:spcBef>
                          <a:spcPts val="0"/>
                        </a:spcBef>
                        <a:spcAft>
                          <a:spcPts val="0"/>
                        </a:spcAft>
                      </a:pPr>
                      <a:r>
                        <a:rPr lang="en-US" sz="800" dirty="0">
                          <a:solidFill>
                            <a:schemeClr val="tx1"/>
                          </a:solidFill>
                        </a:rPr>
                        <a:t>Interacts with ERP Cloud through APIs. No other interaction options available. Supports interaction with DBaaS/ ATP DB (Autonomous Transactions DB) where database custom objects could be built. (Needs an Integration tool in between)</a:t>
                      </a:r>
                      <a:endParaRPr lang="en-US" sz="800" dirty="0">
                        <a:solidFill>
                          <a:schemeClr val="tx1"/>
                        </a:solidFill>
                        <a:latin typeface="+mn-lt"/>
                        <a:ea typeface="+mn-ea"/>
                        <a:cs typeface="+mn-cs"/>
                      </a:endParaRP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rPr>
                        <a:t>Interacts seamlessly with ERP Cloud through Rest APIs. No other interaction options available</a:t>
                      </a:r>
                    </a:p>
                    <a:p>
                      <a:pPr marL="0" marR="0">
                        <a:spcBef>
                          <a:spcPts val="0"/>
                        </a:spcBef>
                        <a:spcAft>
                          <a:spcPts val="0"/>
                        </a:spcAft>
                      </a:pPr>
                      <a:r>
                        <a:rPr lang="en-US" sz="800">
                          <a:solidFill>
                            <a:schemeClr val="tx1"/>
                          </a:solidFill>
                        </a:rPr>
                        <a:t>Supports interaction with DBaaS/ ATP DB (Autonomous Transactions DB) where database custom objects could be built</a:t>
                      </a:r>
                      <a:endParaRPr lang="en-US" sz="800">
                        <a:solidFill>
                          <a:schemeClr val="tx1"/>
                        </a:solidFill>
                        <a:latin typeface="+mn-lt"/>
                        <a:ea typeface="+mn-ea"/>
                        <a:cs typeface="+mn-cs"/>
                      </a:endParaRP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800">
                          <a:solidFill>
                            <a:schemeClr val="tx1"/>
                          </a:solidFill>
                        </a:rPr>
                        <a:t>Supports adapters provided by ERP Cloud application</a:t>
                      </a:r>
                    </a:p>
                    <a:p>
                      <a:pPr marL="0" marR="0" lvl="0" indent="0" algn="l" defTabSz="1219170" rtl="0" eaLnBrk="1" fontAlgn="auto" latinLnBrk="0" hangingPunct="1">
                        <a:lnSpc>
                          <a:spcPct val="100000"/>
                        </a:lnSpc>
                        <a:spcBef>
                          <a:spcPts val="0"/>
                        </a:spcBef>
                        <a:spcAft>
                          <a:spcPts val="0"/>
                        </a:spcAft>
                        <a:buClrTx/>
                        <a:buSzTx/>
                        <a:buFontTx/>
                        <a:buNone/>
                        <a:tabLst/>
                        <a:defRPr/>
                      </a:pPr>
                      <a:r>
                        <a:rPr lang="en-US" sz="800">
                          <a:solidFill>
                            <a:schemeClr val="tx1"/>
                          </a:solidFill>
                        </a:rPr>
                        <a:t>Supports interaction with DBaaS/ ATP DB (Autonomous Transactions DB) where database custom objects could be built</a:t>
                      </a:r>
                      <a:endParaRPr lang="en-US" sz="800">
                        <a:solidFill>
                          <a:schemeClr val="tx1"/>
                        </a:solidFill>
                        <a:latin typeface="+mn-lt"/>
                        <a:ea typeface="+mn-ea"/>
                        <a:cs typeface="+mn-cs"/>
                      </a:endParaRPr>
                    </a:p>
                  </a:txBody>
                  <a:tcPr marL="55449" marR="55449" marT="27724" marB="27724" anchor="ctr"/>
                </a:tc>
                <a:extLst>
                  <a:ext uri="{0D108BD9-81ED-4DB2-BD59-A6C34878D82A}">
                    <a16:rowId xmlns:a16="http://schemas.microsoft.com/office/drawing/2014/main" val="3914454177"/>
                  </a:ext>
                </a:extLst>
              </a:tr>
              <a:tr h="479581">
                <a:tc>
                  <a:txBody>
                    <a:bodyPr/>
                    <a:lstStyle/>
                    <a:p>
                      <a:pPr marL="0" marR="0">
                        <a:spcBef>
                          <a:spcPts val="0"/>
                        </a:spcBef>
                        <a:spcAft>
                          <a:spcPts val="0"/>
                        </a:spcAft>
                      </a:pPr>
                      <a:r>
                        <a:rPr lang="en-US" sz="800" b="1">
                          <a:solidFill>
                            <a:schemeClr val="tx1"/>
                          </a:solidFill>
                          <a:effectLst/>
                        </a:rPr>
                        <a:t>Development</a:t>
                      </a:r>
                      <a:endParaRPr lang="en-US" sz="800" b="1">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Used for simple UI development</a:t>
                      </a:r>
                    </a:p>
                    <a:p>
                      <a:pPr marL="0" marR="0">
                        <a:spcBef>
                          <a:spcPts val="0"/>
                        </a:spcBef>
                        <a:spcAft>
                          <a:spcPts val="0"/>
                        </a:spcAft>
                      </a:pPr>
                      <a:r>
                        <a:rPr lang="en-US" sz="800">
                          <a:solidFill>
                            <a:schemeClr val="tx1"/>
                          </a:solidFill>
                          <a:latin typeface="+mn-lt"/>
                          <a:ea typeface="+mn-ea"/>
                          <a:cs typeface="+mn-cs"/>
                        </a:rPr>
                        <a:t>Little to none coding experience required</a:t>
                      </a: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Used for simple UI development</a:t>
                      </a:r>
                    </a:p>
                    <a:p>
                      <a:pPr marL="0" marR="0">
                        <a:spcBef>
                          <a:spcPts val="0"/>
                        </a:spcBef>
                        <a:spcAft>
                          <a:spcPts val="0"/>
                        </a:spcAft>
                      </a:pPr>
                      <a:r>
                        <a:rPr lang="en-US" sz="800">
                          <a:solidFill>
                            <a:schemeClr val="tx1"/>
                          </a:solidFill>
                          <a:latin typeface="+mn-lt"/>
                          <a:ea typeface="+mn-ea"/>
                          <a:cs typeface="+mn-cs"/>
                        </a:rPr>
                        <a:t>Little to none coding experience required</a:t>
                      </a:r>
                    </a:p>
                  </a:txBody>
                  <a:tcPr marL="45720" marR="45720"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Enterprise-grade platform to develop and deploy business applications in the cloud</a:t>
                      </a:r>
                    </a:p>
                    <a:p>
                      <a:pPr marL="0" marR="0">
                        <a:spcBef>
                          <a:spcPts val="0"/>
                        </a:spcBef>
                        <a:spcAft>
                          <a:spcPts val="0"/>
                        </a:spcAft>
                      </a:pPr>
                      <a:r>
                        <a:rPr lang="en-US" sz="800">
                          <a:solidFill>
                            <a:schemeClr val="tx1"/>
                          </a:solidFill>
                          <a:latin typeface="+mn-lt"/>
                          <a:ea typeface="+mn-ea"/>
                          <a:cs typeface="+mn-cs"/>
                        </a:rPr>
                        <a:t>Requires knowledge of ADF</a:t>
                      </a:r>
                    </a:p>
                  </a:txBody>
                  <a:tcPr marL="45720" marR="45720" anchor="ctr"/>
                </a:tc>
                <a:extLst>
                  <a:ext uri="{0D108BD9-81ED-4DB2-BD59-A6C34878D82A}">
                    <a16:rowId xmlns:a16="http://schemas.microsoft.com/office/drawing/2014/main" val="984983599"/>
                  </a:ext>
                </a:extLst>
              </a:tr>
              <a:tr h="479581">
                <a:tc>
                  <a:txBody>
                    <a:bodyPr/>
                    <a:lstStyle/>
                    <a:p>
                      <a:pPr marL="0" marR="0">
                        <a:spcBef>
                          <a:spcPts val="0"/>
                        </a:spcBef>
                        <a:spcAft>
                          <a:spcPts val="0"/>
                        </a:spcAft>
                      </a:pPr>
                      <a:r>
                        <a:rPr lang="en-US" sz="800" b="1">
                          <a:solidFill>
                            <a:schemeClr val="tx1"/>
                          </a:solidFill>
                          <a:effectLst/>
                        </a:rPr>
                        <a:t>Database</a:t>
                      </a:r>
                      <a:endParaRPr lang="en-US" sz="800" b="1">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r>
                        <a:rPr lang="en-US" sz="800" dirty="0">
                          <a:solidFill>
                            <a:schemeClr val="tx1"/>
                          </a:solidFill>
                          <a:latin typeface="+mn-lt"/>
                          <a:ea typeface="+mn-ea"/>
                          <a:cs typeface="+mn-cs"/>
                        </a:rPr>
                        <a:t>Comes with a dedicated DB. (</a:t>
                      </a:r>
                      <a:r>
                        <a:rPr lang="en-US" sz="800" dirty="0" err="1">
                          <a:solidFill>
                            <a:schemeClr val="tx1"/>
                          </a:solidFill>
                          <a:latin typeface="+mn-lt"/>
                          <a:ea typeface="+mn-ea"/>
                          <a:cs typeface="+mn-cs"/>
                        </a:rPr>
                        <a:t>Automonus</a:t>
                      </a:r>
                      <a:r>
                        <a:rPr lang="en-US" sz="800" dirty="0">
                          <a:solidFill>
                            <a:schemeClr val="tx1"/>
                          </a:solidFill>
                          <a:latin typeface="+mn-lt"/>
                          <a:ea typeface="+mn-ea"/>
                          <a:cs typeface="+mn-cs"/>
                        </a:rPr>
                        <a:t> DB, maintained by </a:t>
                      </a:r>
                      <a:r>
                        <a:rPr lang="en-US" sz="800" dirty="0" err="1">
                          <a:solidFill>
                            <a:schemeClr val="tx1"/>
                          </a:solidFill>
                          <a:latin typeface="+mn-lt"/>
                          <a:ea typeface="+mn-ea"/>
                          <a:cs typeface="+mn-cs"/>
                        </a:rPr>
                        <a:t>Mendix</a:t>
                      </a:r>
                      <a:r>
                        <a:rPr lang="en-US" sz="800">
                          <a:solidFill>
                            <a:schemeClr val="tx1"/>
                          </a:solidFill>
                          <a:latin typeface="+mn-lt"/>
                          <a:ea typeface="+mn-ea"/>
                          <a:cs typeface="+mn-cs"/>
                        </a:rPr>
                        <a:t>)</a:t>
                      </a:r>
                      <a:endParaRPr lang="en-US" sz="800" dirty="0">
                        <a:solidFill>
                          <a:schemeClr val="tx1"/>
                        </a:solidFill>
                        <a:latin typeface="+mn-lt"/>
                        <a:ea typeface="+mn-ea"/>
                        <a:cs typeface="+mn-cs"/>
                      </a:endParaRP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Comes with a dedicated DB. Only VBCS can access them. External parties can’t directly access(unless exposed via web services)</a:t>
                      </a:r>
                    </a:p>
                  </a:txBody>
                  <a:tcPr marL="45720" marR="45720"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Need to provision ATP DB (Autonomous Transactions DB) instance separately</a:t>
                      </a:r>
                    </a:p>
                  </a:txBody>
                  <a:tcPr marL="45720" marR="45720" anchor="ctr"/>
                </a:tc>
                <a:extLst>
                  <a:ext uri="{0D108BD9-81ED-4DB2-BD59-A6C34878D82A}">
                    <a16:rowId xmlns:a16="http://schemas.microsoft.com/office/drawing/2014/main" val="356414812"/>
                  </a:ext>
                </a:extLst>
              </a:tr>
              <a:tr h="608962">
                <a:tc>
                  <a:txBody>
                    <a:bodyPr/>
                    <a:lstStyle/>
                    <a:p>
                      <a:pPr marL="0" marR="0">
                        <a:spcBef>
                          <a:spcPts val="0"/>
                        </a:spcBef>
                        <a:spcAft>
                          <a:spcPts val="0"/>
                        </a:spcAft>
                      </a:pPr>
                      <a:r>
                        <a:rPr lang="en-US" sz="800" b="1">
                          <a:solidFill>
                            <a:schemeClr val="tx1"/>
                          </a:solidFill>
                          <a:effectLst/>
                        </a:rPr>
                        <a:t>Maintenance and server hosting</a:t>
                      </a:r>
                      <a:endParaRPr lang="en-US" sz="800" b="1">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r>
                        <a:rPr lang="en-US" sz="800" dirty="0">
                          <a:solidFill>
                            <a:schemeClr val="tx1"/>
                          </a:solidFill>
                          <a:latin typeface="+mn-lt"/>
                          <a:ea typeface="+mn-ea"/>
                          <a:cs typeface="+mn-cs"/>
                        </a:rPr>
                        <a:t>Managed by </a:t>
                      </a:r>
                      <a:r>
                        <a:rPr lang="en-US" sz="800" dirty="0" err="1">
                          <a:solidFill>
                            <a:schemeClr val="tx1"/>
                          </a:solidFill>
                          <a:latin typeface="+mn-lt"/>
                          <a:ea typeface="+mn-ea"/>
                          <a:cs typeface="+mn-cs"/>
                        </a:rPr>
                        <a:t>Mendix</a:t>
                      </a:r>
                      <a:r>
                        <a:rPr lang="en-US" sz="800" dirty="0">
                          <a:solidFill>
                            <a:schemeClr val="tx1"/>
                          </a:solidFill>
                          <a:latin typeface="+mn-lt"/>
                          <a:ea typeface="+mn-ea"/>
                          <a:cs typeface="+mn-cs"/>
                        </a:rPr>
                        <a:t>. Option of deploying on private cloud is also available</a:t>
                      </a:r>
                      <a:endParaRPr lang="en-US" sz="800" dirty="0">
                        <a:solidFill>
                          <a:schemeClr val="tx1"/>
                        </a:solidFill>
                        <a:highlight>
                          <a:srgbClr val="FFFF00"/>
                        </a:highlight>
                        <a:latin typeface="+mn-lt"/>
                        <a:ea typeface="+mn-ea"/>
                        <a:cs typeface="+mn-cs"/>
                      </a:endParaRP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Managed by Oracle and hosted seamlessly on Oracle Cloud</a:t>
                      </a:r>
                    </a:p>
                  </a:txBody>
                  <a:tcPr marL="45720" marR="45720"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Hosted on Web-logic servers and it is purpose-built for environments with higher availability needs. It gives administrators access to WebLogic Server and the operating system</a:t>
                      </a:r>
                    </a:p>
                  </a:txBody>
                  <a:tcPr marL="45720" marR="45720" anchor="ctr"/>
                </a:tc>
                <a:extLst>
                  <a:ext uri="{0D108BD9-81ED-4DB2-BD59-A6C34878D82A}">
                    <a16:rowId xmlns:a16="http://schemas.microsoft.com/office/drawing/2014/main" val="633942308"/>
                  </a:ext>
                </a:extLst>
              </a:tr>
              <a:tr h="35020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a:solidFill>
                            <a:schemeClr val="tx1"/>
                          </a:solidFill>
                          <a:effectLst/>
                        </a:rPr>
                        <a:t>Requirements feature</a:t>
                      </a:r>
                      <a:endParaRPr lang="en-US" sz="800" b="1">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r>
                        <a:rPr lang="en-US" sz="800">
                          <a:solidFill>
                            <a:schemeClr val="tx1"/>
                          </a:solidFill>
                          <a:latin typeface="+mn-lt"/>
                          <a:ea typeface="+mn-ea"/>
                          <a:cs typeface="+mn-cs"/>
                        </a:rPr>
                        <a:t>Used for complex enterprise grade java Enterprise Edition applications that supports and high-volume data</a:t>
                      </a: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a:solidFill>
                            <a:schemeClr val="tx1"/>
                          </a:solidFill>
                          <a:latin typeface="+mn-lt"/>
                          <a:ea typeface="+mn-ea"/>
                          <a:cs typeface="+mn-cs"/>
                        </a:rPr>
                        <a:t>Recommended for simple business requirements</a:t>
                      </a:r>
                    </a:p>
                  </a:txBody>
                  <a:tcPr marL="45720" marR="45720"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a:solidFill>
                            <a:schemeClr val="tx1"/>
                          </a:solidFill>
                          <a:latin typeface="+mn-lt"/>
                          <a:ea typeface="+mn-ea"/>
                          <a:cs typeface="+mn-cs"/>
                        </a:rPr>
                        <a:t>Used for complex enterprise grade java Enterprise Edition applications that supports and high-volume data</a:t>
                      </a:r>
                    </a:p>
                  </a:txBody>
                  <a:tcPr marL="45720" marR="45720" anchor="ctr"/>
                </a:tc>
                <a:extLst>
                  <a:ext uri="{0D108BD9-81ED-4DB2-BD59-A6C34878D82A}">
                    <a16:rowId xmlns:a16="http://schemas.microsoft.com/office/drawing/2014/main" val="3290805029"/>
                  </a:ext>
                </a:extLst>
              </a:tr>
              <a:tr h="350201">
                <a:tc>
                  <a:txBody>
                    <a:bodyPr/>
                    <a:lstStyle/>
                    <a:p>
                      <a:pPr marL="0" marR="0">
                        <a:spcBef>
                          <a:spcPts val="0"/>
                        </a:spcBef>
                        <a:spcAft>
                          <a:spcPts val="0"/>
                        </a:spcAft>
                      </a:pPr>
                      <a:r>
                        <a:rPr lang="en-US" sz="800" b="1">
                          <a:solidFill>
                            <a:schemeClr val="tx1"/>
                          </a:solidFill>
                          <a:effectLst/>
                        </a:rPr>
                        <a:t>Performance</a:t>
                      </a:r>
                      <a:endParaRPr lang="en-US" sz="800" b="1">
                        <a:solidFill>
                          <a:schemeClr val="tx1"/>
                        </a:solidFill>
                        <a:effectLst/>
                        <a:latin typeface="Arial" panose="020B0604020202020204" pitchFamily="34" charset="0"/>
                        <a:ea typeface="Calibri" panose="020F0502020204030204" pitchFamily="34" charset="0"/>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r>
                        <a:rPr lang="en-US" sz="800">
                          <a:solidFill>
                            <a:schemeClr val="tx1"/>
                          </a:solidFill>
                          <a:latin typeface="+mn-lt"/>
                          <a:ea typeface="+mn-ea"/>
                          <a:cs typeface="+mn-cs"/>
                        </a:rPr>
                        <a:t>All transmissions are API based, so latency is expected</a:t>
                      </a: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All transmissions are REST based, so latency is expected</a:t>
                      </a:r>
                    </a:p>
                  </a:txBody>
                  <a:tcPr marL="45720" marR="45720"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Transactions can be DB based which can reduce the latency on data transmission</a:t>
                      </a:r>
                    </a:p>
                  </a:txBody>
                  <a:tcPr marL="45720" marR="45720" anchor="ctr"/>
                </a:tc>
                <a:extLst>
                  <a:ext uri="{0D108BD9-81ED-4DB2-BD59-A6C34878D82A}">
                    <a16:rowId xmlns:a16="http://schemas.microsoft.com/office/drawing/2014/main" val="1276142507"/>
                  </a:ext>
                </a:extLst>
              </a:tr>
              <a:tr h="442763">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a:solidFill>
                            <a:schemeClr val="tx1"/>
                          </a:solidFill>
                          <a:effectLst/>
                        </a:rPr>
                        <a:t>High Availability – Patching/Maintenance/Scalability</a:t>
                      </a:r>
                      <a:endParaRPr lang="en-US" sz="800" b="1">
                        <a:solidFill>
                          <a:schemeClr val="tx1"/>
                        </a:solidFill>
                        <a:effectLst/>
                        <a:latin typeface="Arial" panose="020B0604020202020204" pitchFamily="34" charset="0"/>
                        <a:ea typeface="+mn-ea"/>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r>
                        <a:rPr lang="en-US" sz="800">
                          <a:solidFill>
                            <a:schemeClr val="tx1"/>
                          </a:solidFill>
                          <a:highlight>
                            <a:srgbClr val="FFFF00"/>
                          </a:highlight>
                          <a:latin typeface="+mn-lt"/>
                          <a:ea typeface="+mn-ea"/>
                          <a:cs typeface="+mn-cs"/>
                        </a:rPr>
                        <a:t>TBD</a:t>
                      </a: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Oracle maintains the instance and gives high availability. The Backup are maintained by Oracle as well</a:t>
                      </a:r>
                    </a:p>
                  </a:txBody>
                  <a:tcPr marL="45720" marR="45720"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Customer managed</a:t>
                      </a:r>
                    </a:p>
                  </a:txBody>
                  <a:tcPr marL="45720" marR="45720" anchor="ctr"/>
                </a:tc>
                <a:extLst>
                  <a:ext uri="{0D108BD9-81ED-4DB2-BD59-A6C34878D82A}">
                    <a16:rowId xmlns:a16="http://schemas.microsoft.com/office/drawing/2014/main" val="2852514407"/>
                  </a:ext>
                </a:extLst>
              </a:tr>
              <a:tr h="608962">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b="1">
                          <a:solidFill>
                            <a:schemeClr val="tx1"/>
                          </a:solidFill>
                          <a:effectLst/>
                        </a:rPr>
                        <a:t>Security</a:t>
                      </a:r>
                      <a:endParaRPr lang="en-US" sz="800" b="1">
                        <a:solidFill>
                          <a:schemeClr val="tx1"/>
                        </a:solidFill>
                        <a:effectLst/>
                        <a:latin typeface="Arial" panose="020B0604020202020204" pitchFamily="34" charset="0"/>
                        <a:ea typeface="+mn-ea"/>
                        <a:cs typeface="Arial" panose="020B0604020202020204" pitchFamily="34" charset="0"/>
                      </a:endParaRPr>
                    </a:p>
                  </a:txBody>
                  <a:tcPr marL="45720" marR="45720" anchor="ctr"/>
                </a:tc>
                <a:tc>
                  <a:txBody>
                    <a:bodyPr/>
                    <a:lstStyle/>
                    <a:p>
                      <a:endParaRPr lang="en-US" sz="1100"/>
                    </a:p>
                  </a:txBody>
                  <a:tcPr marL="55449" marR="55449" marT="27724" marB="27724" anchor="ctr"/>
                </a:tc>
                <a:tc>
                  <a:txBody>
                    <a:bodyPr/>
                    <a:lstStyle/>
                    <a:p>
                      <a:r>
                        <a:rPr lang="en-US" sz="800">
                          <a:solidFill>
                            <a:schemeClr val="tx1"/>
                          </a:solidFill>
                          <a:highlight>
                            <a:srgbClr val="FFFF00"/>
                          </a:highlight>
                          <a:latin typeface="+mn-lt"/>
                          <a:ea typeface="+mn-ea"/>
                          <a:cs typeface="+mn-cs"/>
                        </a:rPr>
                        <a:t>TBD</a:t>
                      </a:r>
                    </a:p>
                  </a:txBody>
                  <a:tcPr marL="55449" marR="55449" marT="27724" marB="27724"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a:solidFill>
                            <a:schemeClr val="tx1"/>
                          </a:solidFill>
                          <a:latin typeface="+mn-lt"/>
                          <a:ea typeface="+mn-ea"/>
                          <a:cs typeface="+mn-cs"/>
                        </a:rPr>
                        <a:t>Data is stored on Oracle Public Cloud. IDCS/ SSO authentication can be configured on Application. Also, Cloud ERP REST calls can be secured using authentication, token and key pair etc.</a:t>
                      </a:r>
                    </a:p>
                  </a:txBody>
                  <a:tcPr marL="45720" marR="45720" anchor="ctr"/>
                </a:tc>
                <a:tc>
                  <a:txBody>
                    <a:bodyPr/>
                    <a:lstStyle/>
                    <a:p>
                      <a:endParaRPr lang="en-US" sz="800">
                        <a:solidFill>
                          <a:schemeClr val="tx1"/>
                        </a:solidFill>
                        <a:latin typeface="+mn-lt"/>
                        <a:ea typeface="+mn-ea"/>
                        <a:cs typeface="+mn-cs"/>
                      </a:endParaRPr>
                    </a:p>
                  </a:txBody>
                  <a:tcPr marL="55449" marR="55449" marT="27724" marB="27724" anchor="ctr"/>
                </a:tc>
                <a:tc>
                  <a:txBody>
                    <a:bodyPr/>
                    <a:lstStyle/>
                    <a:p>
                      <a:pPr marL="0" marR="0">
                        <a:spcBef>
                          <a:spcPts val="0"/>
                        </a:spcBef>
                        <a:spcAft>
                          <a:spcPts val="0"/>
                        </a:spcAft>
                      </a:pPr>
                      <a:r>
                        <a:rPr lang="en-US" sz="800" dirty="0">
                          <a:solidFill>
                            <a:schemeClr val="tx1"/>
                          </a:solidFill>
                          <a:latin typeface="+mn-lt"/>
                          <a:ea typeface="+mn-ea"/>
                          <a:cs typeface="+mn-cs"/>
                        </a:rPr>
                        <a:t>Data can be stored on Oracle Public or Private Cloud, and we can also use on-prem Database. Cloud ERP REST and Adaptor calls can be secured using authentication, token and key pair etc.</a:t>
                      </a:r>
                    </a:p>
                  </a:txBody>
                  <a:tcPr marL="45720" marR="45720" anchor="ctr"/>
                </a:tc>
                <a:extLst>
                  <a:ext uri="{0D108BD9-81ED-4DB2-BD59-A6C34878D82A}">
                    <a16:rowId xmlns:a16="http://schemas.microsoft.com/office/drawing/2014/main" val="3890219534"/>
                  </a:ext>
                </a:extLst>
              </a:tr>
            </a:tbl>
          </a:graphicData>
        </a:graphic>
      </p:graphicFrame>
      <p:sp>
        <p:nvSpPr>
          <p:cNvPr id="30" name="Arrow: Up 29">
            <a:extLst>
              <a:ext uri="{FF2B5EF4-FFF2-40B4-BE49-F238E27FC236}">
                <a16:creationId xmlns:a16="http://schemas.microsoft.com/office/drawing/2014/main" id="{C3E8039A-C117-441E-9AC9-972979C54ABB}"/>
              </a:ext>
            </a:extLst>
          </p:cNvPr>
          <p:cNvSpPr/>
          <p:nvPr/>
        </p:nvSpPr>
        <p:spPr>
          <a:xfrm>
            <a:off x="5289924" y="3147695"/>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31" name="Arrow: Up 30">
            <a:extLst>
              <a:ext uri="{FF2B5EF4-FFF2-40B4-BE49-F238E27FC236}">
                <a16:creationId xmlns:a16="http://schemas.microsoft.com/office/drawing/2014/main" id="{C2626C7B-DC5F-41A3-82CD-FF8C38F56DC3}"/>
              </a:ext>
            </a:extLst>
          </p:cNvPr>
          <p:cNvSpPr/>
          <p:nvPr/>
        </p:nvSpPr>
        <p:spPr>
          <a:xfrm>
            <a:off x="5289924" y="2569163"/>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39" name="Arrow: Up 38">
            <a:extLst>
              <a:ext uri="{FF2B5EF4-FFF2-40B4-BE49-F238E27FC236}">
                <a16:creationId xmlns:a16="http://schemas.microsoft.com/office/drawing/2014/main" id="{8AC71BA1-11DF-4E07-8B21-CE5265D83590}"/>
              </a:ext>
            </a:extLst>
          </p:cNvPr>
          <p:cNvSpPr/>
          <p:nvPr/>
        </p:nvSpPr>
        <p:spPr>
          <a:xfrm>
            <a:off x="5289922" y="5986872"/>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0" name="Arrow: Up 39">
            <a:extLst>
              <a:ext uri="{FF2B5EF4-FFF2-40B4-BE49-F238E27FC236}">
                <a16:creationId xmlns:a16="http://schemas.microsoft.com/office/drawing/2014/main" id="{B761FC46-7D6A-426C-8F89-8866A247057C}"/>
              </a:ext>
            </a:extLst>
          </p:cNvPr>
          <p:cNvSpPr/>
          <p:nvPr/>
        </p:nvSpPr>
        <p:spPr>
          <a:xfrm>
            <a:off x="5289922" y="4657823"/>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1" name="Arrow: Up 40">
            <a:extLst>
              <a:ext uri="{FF2B5EF4-FFF2-40B4-BE49-F238E27FC236}">
                <a16:creationId xmlns:a16="http://schemas.microsoft.com/office/drawing/2014/main" id="{484346B0-56F9-4CC3-AA32-94984831D34C}"/>
              </a:ext>
            </a:extLst>
          </p:cNvPr>
          <p:cNvSpPr/>
          <p:nvPr/>
        </p:nvSpPr>
        <p:spPr>
          <a:xfrm rot="10800000">
            <a:off x="5289922" y="5063494"/>
            <a:ext cx="46990" cy="225554"/>
          </a:xfrm>
          <a:prstGeom prst="up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2" name="Arrow: Up 41">
            <a:extLst>
              <a:ext uri="{FF2B5EF4-FFF2-40B4-BE49-F238E27FC236}">
                <a16:creationId xmlns:a16="http://schemas.microsoft.com/office/drawing/2014/main" id="{D2A8C1D4-35A1-4FA7-A702-AA25C1DC4111}"/>
              </a:ext>
            </a:extLst>
          </p:cNvPr>
          <p:cNvSpPr/>
          <p:nvPr/>
        </p:nvSpPr>
        <p:spPr>
          <a:xfrm>
            <a:off x="5289921" y="5473824"/>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3" name="Arrow: Up 42">
            <a:extLst>
              <a:ext uri="{FF2B5EF4-FFF2-40B4-BE49-F238E27FC236}">
                <a16:creationId xmlns:a16="http://schemas.microsoft.com/office/drawing/2014/main" id="{788CA784-E171-44F4-B21E-C9C3FE015CD3}"/>
              </a:ext>
            </a:extLst>
          </p:cNvPr>
          <p:cNvSpPr/>
          <p:nvPr/>
        </p:nvSpPr>
        <p:spPr>
          <a:xfrm>
            <a:off x="5289921" y="4207655"/>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4" name="Arrow: Up 43">
            <a:extLst>
              <a:ext uri="{FF2B5EF4-FFF2-40B4-BE49-F238E27FC236}">
                <a16:creationId xmlns:a16="http://schemas.microsoft.com/office/drawing/2014/main" id="{D4919648-1584-4046-88E2-859F41550682}"/>
              </a:ext>
            </a:extLst>
          </p:cNvPr>
          <p:cNvSpPr/>
          <p:nvPr/>
        </p:nvSpPr>
        <p:spPr>
          <a:xfrm rot="10800000">
            <a:off x="5293936" y="3643917"/>
            <a:ext cx="46990" cy="225554"/>
          </a:xfrm>
          <a:prstGeom prst="up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5" name="Arrow: Up 44">
            <a:extLst>
              <a:ext uri="{FF2B5EF4-FFF2-40B4-BE49-F238E27FC236}">
                <a16:creationId xmlns:a16="http://schemas.microsoft.com/office/drawing/2014/main" id="{F1B0A450-2997-4CAB-81A2-27137334A256}"/>
              </a:ext>
            </a:extLst>
          </p:cNvPr>
          <p:cNvSpPr/>
          <p:nvPr/>
        </p:nvSpPr>
        <p:spPr>
          <a:xfrm rot="10800000">
            <a:off x="8533677" y="3165297"/>
            <a:ext cx="46990" cy="225554"/>
          </a:xfrm>
          <a:prstGeom prst="up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6" name="Arrow: Up 45">
            <a:extLst>
              <a:ext uri="{FF2B5EF4-FFF2-40B4-BE49-F238E27FC236}">
                <a16:creationId xmlns:a16="http://schemas.microsoft.com/office/drawing/2014/main" id="{8C8A4938-962F-42E6-A2E8-8D975AE5CB85}"/>
              </a:ext>
            </a:extLst>
          </p:cNvPr>
          <p:cNvSpPr/>
          <p:nvPr/>
        </p:nvSpPr>
        <p:spPr>
          <a:xfrm>
            <a:off x="8533676" y="2566602"/>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7" name="Arrow: Up 46">
            <a:extLst>
              <a:ext uri="{FF2B5EF4-FFF2-40B4-BE49-F238E27FC236}">
                <a16:creationId xmlns:a16="http://schemas.microsoft.com/office/drawing/2014/main" id="{7A892810-3C0C-4453-A935-6EC90267EE36}"/>
              </a:ext>
            </a:extLst>
          </p:cNvPr>
          <p:cNvSpPr/>
          <p:nvPr/>
        </p:nvSpPr>
        <p:spPr>
          <a:xfrm>
            <a:off x="8533676" y="3640451"/>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8" name="Arrow: Up 47">
            <a:extLst>
              <a:ext uri="{FF2B5EF4-FFF2-40B4-BE49-F238E27FC236}">
                <a16:creationId xmlns:a16="http://schemas.microsoft.com/office/drawing/2014/main" id="{44FCA446-EB2F-492C-B639-EB32AFD1AC7F}"/>
              </a:ext>
            </a:extLst>
          </p:cNvPr>
          <p:cNvSpPr/>
          <p:nvPr/>
        </p:nvSpPr>
        <p:spPr>
          <a:xfrm rot="10800000">
            <a:off x="8533675" y="5940942"/>
            <a:ext cx="46990" cy="225554"/>
          </a:xfrm>
          <a:prstGeom prst="up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49" name="Arrow: Up 48">
            <a:extLst>
              <a:ext uri="{FF2B5EF4-FFF2-40B4-BE49-F238E27FC236}">
                <a16:creationId xmlns:a16="http://schemas.microsoft.com/office/drawing/2014/main" id="{1E4C8A84-72DE-4370-93D5-BF108204565A}"/>
              </a:ext>
            </a:extLst>
          </p:cNvPr>
          <p:cNvSpPr/>
          <p:nvPr/>
        </p:nvSpPr>
        <p:spPr>
          <a:xfrm>
            <a:off x="8533675" y="4665344"/>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50" name="Arrow: Up 49">
            <a:extLst>
              <a:ext uri="{FF2B5EF4-FFF2-40B4-BE49-F238E27FC236}">
                <a16:creationId xmlns:a16="http://schemas.microsoft.com/office/drawing/2014/main" id="{459994D9-CDE8-4CF2-A1AA-D24C4EE84FFA}"/>
              </a:ext>
            </a:extLst>
          </p:cNvPr>
          <p:cNvSpPr/>
          <p:nvPr/>
        </p:nvSpPr>
        <p:spPr>
          <a:xfrm>
            <a:off x="8533674" y="5030688"/>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51" name="Arrow: Up 50">
            <a:extLst>
              <a:ext uri="{FF2B5EF4-FFF2-40B4-BE49-F238E27FC236}">
                <a16:creationId xmlns:a16="http://schemas.microsoft.com/office/drawing/2014/main" id="{016C5C83-DB37-4D9C-B0F5-600949567D1D}"/>
              </a:ext>
            </a:extLst>
          </p:cNvPr>
          <p:cNvSpPr/>
          <p:nvPr/>
        </p:nvSpPr>
        <p:spPr>
          <a:xfrm rot="10800000">
            <a:off x="8533674" y="5440864"/>
            <a:ext cx="46990" cy="225554"/>
          </a:xfrm>
          <a:prstGeom prst="up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52" name="Arrow: Up 51">
            <a:extLst>
              <a:ext uri="{FF2B5EF4-FFF2-40B4-BE49-F238E27FC236}">
                <a16:creationId xmlns:a16="http://schemas.microsoft.com/office/drawing/2014/main" id="{1784FD87-25F0-4EBD-9B6A-044DEB35D72E}"/>
              </a:ext>
            </a:extLst>
          </p:cNvPr>
          <p:cNvSpPr/>
          <p:nvPr/>
        </p:nvSpPr>
        <p:spPr>
          <a:xfrm rot="10800000">
            <a:off x="8533674" y="4189551"/>
            <a:ext cx="46990" cy="225554"/>
          </a:xfrm>
          <a:prstGeom prst="up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53" name="Arrow: Up 52">
            <a:extLst>
              <a:ext uri="{FF2B5EF4-FFF2-40B4-BE49-F238E27FC236}">
                <a16:creationId xmlns:a16="http://schemas.microsoft.com/office/drawing/2014/main" id="{1E095A4E-A237-4DE3-8A60-B3E1A04A990C}"/>
              </a:ext>
            </a:extLst>
          </p:cNvPr>
          <p:cNvSpPr/>
          <p:nvPr/>
        </p:nvSpPr>
        <p:spPr>
          <a:xfrm>
            <a:off x="8533674" y="2072600"/>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54" name="Arrow: Up 53">
            <a:extLst>
              <a:ext uri="{FF2B5EF4-FFF2-40B4-BE49-F238E27FC236}">
                <a16:creationId xmlns:a16="http://schemas.microsoft.com/office/drawing/2014/main" id="{E24EE3C3-26CE-4AB6-8EE8-C769C35D58A7}"/>
              </a:ext>
            </a:extLst>
          </p:cNvPr>
          <p:cNvSpPr/>
          <p:nvPr/>
        </p:nvSpPr>
        <p:spPr>
          <a:xfrm>
            <a:off x="8533870" y="1773511"/>
            <a:ext cx="46990" cy="154403"/>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55" name="Arrow: Up 54">
            <a:extLst>
              <a:ext uri="{FF2B5EF4-FFF2-40B4-BE49-F238E27FC236}">
                <a16:creationId xmlns:a16="http://schemas.microsoft.com/office/drawing/2014/main" id="{41C89028-ED53-4A44-8E32-8A9CE401660A}"/>
              </a:ext>
            </a:extLst>
          </p:cNvPr>
          <p:cNvSpPr/>
          <p:nvPr/>
        </p:nvSpPr>
        <p:spPr>
          <a:xfrm>
            <a:off x="5278995" y="2074282"/>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56" name="Arrow: Up 55">
            <a:extLst>
              <a:ext uri="{FF2B5EF4-FFF2-40B4-BE49-F238E27FC236}">
                <a16:creationId xmlns:a16="http://schemas.microsoft.com/office/drawing/2014/main" id="{EBF44AB7-00D2-4240-9F98-1ED0E80F464F}"/>
              </a:ext>
            </a:extLst>
          </p:cNvPr>
          <p:cNvSpPr/>
          <p:nvPr/>
        </p:nvSpPr>
        <p:spPr>
          <a:xfrm>
            <a:off x="5279192" y="1775193"/>
            <a:ext cx="46990" cy="154403"/>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58" name="Arrow: Up 57">
            <a:extLst>
              <a:ext uri="{FF2B5EF4-FFF2-40B4-BE49-F238E27FC236}">
                <a16:creationId xmlns:a16="http://schemas.microsoft.com/office/drawing/2014/main" id="{44F00D11-DF15-479E-81A8-B9537DD6DA3B}"/>
              </a:ext>
            </a:extLst>
          </p:cNvPr>
          <p:cNvSpPr/>
          <p:nvPr/>
        </p:nvSpPr>
        <p:spPr>
          <a:xfrm>
            <a:off x="2094568" y="1763927"/>
            <a:ext cx="46990" cy="154403"/>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59" name="Arrow: Up 58">
            <a:extLst>
              <a:ext uri="{FF2B5EF4-FFF2-40B4-BE49-F238E27FC236}">
                <a16:creationId xmlns:a16="http://schemas.microsoft.com/office/drawing/2014/main" id="{9E42EBB0-CF87-45B4-A8C1-E2C061063B82}"/>
              </a:ext>
            </a:extLst>
          </p:cNvPr>
          <p:cNvSpPr/>
          <p:nvPr/>
        </p:nvSpPr>
        <p:spPr>
          <a:xfrm rot="10800000">
            <a:off x="2083119" y="2068086"/>
            <a:ext cx="46990" cy="225554"/>
          </a:xfrm>
          <a:prstGeom prst="up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61" name="Arrow: Up 60">
            <a:extLst>
              <a:ext uri="{FF2B5EF4-FFF2-40B4-BE49-F238E27FC236}">
                <a16:creationId xmlns:a16="http://schemas.microsoft.com/office/drawing/2014/main" id="{E73718D1-3846-4534-8F81-E143320AA62F}"/>
              </a:ext>
            </a:extLst>
          </p:cNvPr>
          <p:cNvSpPr/>
          <p:nvPr/>
        </p:nvSpPr>
        <p:spPr>
          <a:xfrm>
            <a:off x="2075573" y="3189703"/>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62" name="Arrow: Up 61">
            <a:extLst>
              <a:ext uri="{FF2B5EF4-FFF2-40B4-BE49-F238E27FC236}">
                <a16:creationId xmlns:a16="http://schemas.microsoft.com/office/drawing/2014/main" id="{7262674B-B984-41DC-81DE-9C179445D41F}"/>
              </a:ext>
            </a:extLst>
          </p:cNvPr>
          <p:cNvSpPr/>
          <p:nvPr/>
        </p:nvSpPr>
        <p:spPr>
          <a:xfrm>
            <a:off x="2073038" y="3682459"/>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64" name="Arrow: Up 63">
            <a:extLst>
              <a:ext uri="{FF2B5EF4-FFF2-40B4-BE49-F238E27FC236}">
                <a16:creationId xmlns:a16="http://schemas.microsoft.com/office/drawing/2014/main" id="{362D0675-12E1-48E1-B22C-5118AD906DCA}"/>
              </a:ext>
            </a:extLst>
          </p:cNvPr>
          <p:cNvSpPr/>
          <p:nvPr/>
        </p:nvSpPr>
        <p:spPr>
          <a:xfrm>
            <a:off x="2075564" y="4689750"/>
            <a:ext cx="46990" cy="225554"/>
          </a:xfrm>
          <a:prstGeom prst="upArrow">
            <a:avLst/>
          </a:prstGeom>
          <a:solidFill>
            <a:srgbClr val="92D050"/>
          </a:solid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65" name="Arrow: Up 64">
            <a:extLst>
              <a:ext uri="{FF2B5EF4-FFF2-40B4-BE49-F238E27FC236}">
                <a16:creationId xmlns:a16="http://schemas.microsoft.com/office/drawing/2014/main" id="{7C6E6016-CE9E-44BF-9039-1F91C17E0521}"/>
              </a:ext>
            </a:extLst>
          </p:cNvPr>
          <p:cNvSpPr/>
          <p:nvPr/>
        </p:nvSpPr>
        <p:spPr>
          <a:xfrm rot="10800000">
            <a:off x="2075567" y="5045011"/>
            <a:ext cx="46990" cy="225554"/>
          </a:xfrm>
          <a:prstGeom prst="up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
        <p:nvSpPr>
          <p:cNvPr id="35" name="Arrow: Up 34">
            <a:extLst>
              <a:ext uri="{FF2B5EF4-FFF2-40B4-BE49-F238E27FC236}">
                <a16:creationId xmlns:a16="http://schemas.microsoft.com/office/drawing/2014/main" id="{27F5177B-05E5-4F5B-9510-9B1F066077DF}"/>
              </a:ext>
            </a:extLst>
          </p:cNvPr>
          <p:cNvSpPr/>
          <p:nvPr/>
        </p:nvSpPr>
        <p:spPr>
          <a:xfrm rot="10800000">
            <a:off x="2078718" y="2618173"/>
            <a:ext cx="46990" cy="225554"/>
          </a:xfrm>
          <a:prstGeom prst="upArrow">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en-US" sz="662"/>
          </a:p>
        </p:txBody>
      </p:sp>
    </p:spTree>
    <p:extLst>
      <p:ext uri="{BB962C8B-B14F-4D97-AF65-F5344CB8AC3E}">
        <p14:creationId xmlns:p14="http://schemas.microsoft.com/office/powerpoint/2010/main" val="4898625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DC24D539-3E21-4DB7-976D-B0FF9A39D7D1}"/>
              </a:ext>
            </a:extLst>
          </p:cNvPr>
          <p:cNvSpPr>
            <a:spLocks noGrp="1"/>
          </p:cNvSpPr>
          <p:nvPr>
            <p:ph type="body" sz="quarter" idx="4294967295"/>
          </p:nvPr>
        </p:nvSpPr>
        <p:spPr>
          <a:xfrm>
            <a:off x="7550150" y="1538288"/>
            <a:ext cx="4641850" cy="3871912"/>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OAF/ Oracle Forms Extension</a:t>
            </a:r>
          </a:p>
          <a:p>
            <a:r>
              <a:rPr lang="en-US"/>
              <a:t>ADF Extension</a:t>
            </a:r>
          </a:p>
          <a:p>
            <a:r>
              <a:rPr lang="en-US"/>
              <a:t>PL SQL Extension</a:t>
            </a:r>
          </a:p>
          <a:p>
            <a:r>
              <a:rPr lang="en-US" err="1"/>
              <a:t>WebADI</a:t>
            </a:r>
            <a:r>
              <a:rPr lang="en-US"/>
              <a:t> Extension</a:t>
            </a:r>
          </a:p>
          <a:p>
            <a:r>
              <a:rPr lang="en-US" err="1"/>
              <a:t>ChatBots</a:t>
            </a:r>
            <a:endParaRPr lang="en-US"/>
          </a:p>
          <a:p>
            <a:r>
              <a:rPr lang="en-US"/>
              <a:t>RPA</a:t>
            </a:r>
          </a:p>
        </p:txBody>
      </p:sp>
      <p:sp>
        <p:nvSpPr>
          <p:cNvPr id="8" name="Text Placeholder 7">
            <a:extLst>
              <a:ext uri="{FF2B5EF4-FFF2-40B4-BE49-F238E27FC236}">
                <a16:creationId xmlns:a16="http://schemas.microsoft.com/office/drawing/2014/main" id="{2A2A1A66-4EBC-4C03-A111-CED9F56BAFFD}"/>
              </a:ext>
            </a:extLst>
          </p:cNvPr>
          <p:cNvSpPr>
            <a:spLocks noGrp="1"/>
          </p:cNvSpPr>
          <p:nvPr>
            <p:ph type="body" sz="quarter" idx="4294967295"/>
          </p:nvPr>
        </p:nvSpPr>
        <p:spPr>
          <a:xfrm>
            <a:off x="0" y="1682750"/>
            <a:ext cx="4643438" cy="1792288"/>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Existing Extension</a:t>
            </a:r>
          </a:p>
        </p:txBody>
      </p:sp>
    </p:spTree>
    <p:extLst>
      <p:ext uri="{BB962C8B-B14F-4D97-AF65-F5344CB8AC3E}">
        <p14:creationId xmlns:p14="http://schemas.microsoft.com/office/powerpoint/2010/main" val="14088201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B649D8A-7835-4E50-A4A4-64108DFC7CC6}"/>
              </a:ext>
            </a:extLst>
          </p:cNvPr>
          <p:cNvSpPr txBox="1">
            <a:spLocks/>
          </p:cNvSpPr>
          <p:nvPr/>
        </p:nvSpPr>
        <p:spPr>
          <a:xfrm>
            <a:off x="829065" y="398530"/>
            <a:ext cx="9888034"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OAF/ Oracle Forms Extension</a:t>
            </a:r>
          </a:p>
        </p:txBody>
      </p:sp>
      <p:sp>
        <p:nvSpPr>
          <p:cNvPr id="16" name="Rectangle 15">
            <a:extLst>
              <a:ext uri="{FF2B5EF4-FFF2-40B4-BE49-F238E27FC236}">
                <a16:creationId xmlns:a16="http://schemas.microsoft.com/office/drawing/2014/main" id="{BFC47F48-0972-4430-A205-538F691913F4}"/>
              </a:ext>
            </a:extLst>
          </p:cNvPr>
          <p:cNvSpPr>
            <a:spLocks noChangeArrowheads="1"/>
          </p:cNvSpPr>
          <p:nvPr/>
        </p:nvSpPr>
        <p:spPr bwMode="auto">
          <a:xfrm>
            <a:off x="3780601" y="1524960"/>
            <a:ext cx="3306766" cy="361400"/>
          </a:xfrm>
          <a:prstGeom prst="rect">
            <a:avLst/>
          </a:prstGeom>
          <a:noFill/>
          <a:ln w="19050" algn="ctr">
            <a:solidFill>
              <a:srgbClr val="0097A9"/>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defRPr/>
            </a:pPr>
            <a:r>
              <a:rPr lang="en-GB" altLang="ja-JP" sz="2183">
                <a:solidFill>
                  <a:srgbClr val="0097A9"/>
                </a:solidFill>
                <a:latin typeface="Arial" panose="020B0604020202020204" pitchFamily="34" charset="0"/>
                <a:ea typeface="ＭＳ Ｐゴシック" pitchFamily="50" charset="-128"/>
                <a:cs typeface="Arial" panose="020B0604020202020204" pitchFamily="34" charset="0"/>
              </a:rPr>
              <a:t>OAF/ Forms Extension</a:t>
            </a:r>
          </a:p>
        </p:txBody>
      </p:sp>
      <p:sp>
        <p:nvSpPr>
          <p:cNvPr id="17" name="Rectangle 16">
            <a:extLst>
              <a:ext uri="{FF2B5EF4-FFF2-40B4-BE49-F238E27FC236}">
                <a16:creationId xmlns:a16="http://schemas.microsoft.com/office/drawing/2014/main" id="{91CCF1D3-363D-4582-82BC-57A9A7ECF18B}"/>
              </a:ext>
            </a:extLst>
          </p:cNvPr>
          <p:cNvSpPr>
            <a:spLocks noChangeArrowheads="1"/>
          </p:cNvSpPr>
          <p:nvPr/>
        </p:nvSpPr>
        <p:spPr bwMode="auto">
          <a:xfrm>
            <a:off x="441711" y="2860450"/>
            <a:ext cx="1146232"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chemeClr val="accent2"/>
                </a:solidFill>
                <a:latin typeface="Arial" panose="020B0604020202020204" pitchFamily="34" charset="0"/>
                <a:ea typeface="ＭＳ Ｐゴシック" pitchFamily="50" charset="-128"/>
                <a:cs typeface="Arial" panose="020B0604020202020204" pitchFamily="34" charset="0"/>
              </a:rPr>
              <a:t>Personalization</a:t>
            </a:r>
          </a:p>
        </p:txBody>
      </p:sp>
      <p:sp>
        <p:nvSpPr>
          <p:cNvPr id="18" name="Rectangle 17">
            <a:extLst>
              <a:ext uri="{FF2B5EF4-FFF2-40B4-BE49-F238E27FC236}">
                <a16:creationId xmlns:a16="http://schemas.microsoft.com/office/drawing/2014/main" id="{9850D068-7E84-44A5-B09B-675A046C9772}"/>
              </a:ext>
            </a:extLst>
          </p:cNvPr>
          <p:cNvSpPr>
            <a:spLocks noChangeArrowheads="1"/>
          </p:cNvSpPr>
          <p:nvPr/>
        </p:nvSpPr>
        <p:spPr bwMode="auto">
          <a:xfrm>
            <a:off x="1796209" y="2860450"/>
            <a:ext cx="1058053"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chemeClr val="accent2"/>
                </a:solidFill>
                <a:latin typeface="Arial" panose="020B0604020202020204" pitchFamily="34" charset="0"/>
                <a:ea typeface="ＭＳ Ｐゴシック" pitchFamily="50" charset="-128"/>
                <a:cs typeface="Arial" panose="020B0604020202020204" pitchFamily="34" charset="0"/>
              </a:rPr>
              <a:t>Extension</a:t>
            </a:r>
          </a:p>
        </p:txBody>
      </p:sp>
      <p:sp>
        <p:nvSpPr>
          <p:cNvPr id="19" name="Rectangle 18">
            <a:extLst>
              <a:ext uri="{FF2B5EF4-FFF2-40B4-BE49-F238E27FC236}">
                <a16:creationId xmlns:a16="http://schemas.microsoft.com/office/drawing/2014/main" id="{0318D797-6F56-4BF2-8C50-5F688B95D488}"/>
              </a:ext>
            </a:extLst>
          </p:cNvPr>
          <p:cNvSpPr>
            <a:spLocks noChangeArrowheads="1"/>
          </p:cNvSpPr>
          <p:nvPr/>
        </p:nvSpPr>
        <p:spPr bwMode="auto">
          <a:xfrm>
            <a:off x="3062528" y="2860450"/>
            <a:ext cx="1058053"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chemeClr val="accent2"/>
                </a:solidFill>
                <a:latin typeface="Arial" panose="020B0604020202020204" pitchFamily="34" charset="0"/>
                <a:ea typeface="ＭＳ Ｐゴシック" pitchFamily="50" charset="-128"/>
                <a:cs typeface="Arial" panose="020B0604020202020204" pitchFamily="34" charset="0"/>
              </a:rPr>
              <a:t>Customization</a:t>
            </a:r>
          </a:p>
        </p:txBody>
      </p:sp>
      <p:sp>
        <p:nvSpPr>
          <p:cNvPr id="20" name="Rectangle 19">
            <a:extLst>
              <a:ext uri="{FF2B5EF4-FFF2-40B4-BE49-F238E27FC236}">
                <a16:creationId xmlns:a16="http://schemas.microsoft.com/office/drawing/2014/main" id="{D60F6D4B-83B1-44DC-880D-1C8611BA51F2}"/>
              </a:ext>
            </a:extLst>
          </p:cNvPr>
          <p:cNvSpPr>
            <a:spLocks noChangeArrowheads="1"/>
          </p:cNvSpPr>
          <p:nvPr/>
        </p:nvSpPr>
        <p:spPr bwMode="auto">
          <a:xfrm>
            <a:off x="4622581" y="2859880"/>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OOB Functionality</a:t>
            </a:r>
          </a:p>
        </p:txBody>
      </p:sp>
      <p:sp>
        <p:nvSpPr>
          <p:cNvPr id="21" name="Rectangle 20">
            <a:extLst>
              <a:ext uri="{FF2B5EF4-FFF2-40B4-BE49-F238E27FC236}">
                <a16:creationId xmlns:a16="http://schemas.microsoft.com/office/drawing/2014/main" id="{4CCED60F-797A-4866-A798-BF051520A33B}"/>
              </a:ext>
            </a:extLst>
          </p:cNvPr>
          <p:cNvSpPr>
            <a:spLocks noChangeArrowheads="1"/>
          </p:cNvSpPr>
          <p:nvPr/>
        </p:nvSpPr>
        <p:spPr bwMode="auto">
          <a:xfrm>
            <a:off x="6165880" y="2859880"/>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Business Process Change</a:t>
            </a:r>
          </a:p>
        </p:txBody>
      </p:sp>
      <p:sp>
        <p:nvSpPr>
          <p:cNvPr id="22" name="Rectangle 21">
            <a:extLst>
              <a:ext uri="{FF2B5EF4-FFF2-40B4-BE49-F238E27FC236}">
                <a16:creationId xmlns:a16="http://schemas.microsoft.com/office/drawing/2014/main" id="{466A0400-8CC4-4511-923E-6C129D1D1C8C}"/>
              </a:ext>
            </a:extLst>
          </p:cNvPr>
          <p:cNvSpPr>
            <a:spLocks noChangeArrowheads="1"/>
          </p:cNvSpPr>
          <p:nvPr/>
        </p:nvSpPr>
        <p:spPr bwMode="auto">
          <a:xfrm>
            <a:off x="1289361" y="2159812"/>
            <a:ext cx="2067459" cy="360448"/>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Current State</a:t>
            </a:r>
          </a:p>
        </p:txBody>
      </p:sp>
      <p:sp>
        <p:nvSpPr>
          <p:cNvPr id="23" name="Rectangle 22">
            <a:extLst>
              <a:ext uri="{FF2B5EF4-FFF2-40B4-BE49-F238E27FC236}">
                <a16:creationId xmlns:a16="http://schemas.microsoft.com/office/drawing/2014/main" id="{DC78095C-369D-4BCA-81F3-AC98EE4AD364}"/>
              </a:ext>
            </a:extLst>
          </p:cNvPr>
          <p:cNvSpPr>
            <a:spLocks noChangeArrowheads="1"/>
          </p:cNvSpPr>
          <p:nvPr/>
        </p:nvSpPr>
        <p:spPr bwMode="auto">
          <a:xfrm>
            <a:off x="6584992" y="2159812"/>
            <a:ext cx="2067459" cy="360447"/>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Future State</a:t>
            </a:r>
          </a:p>
        </p:txBody>
      </p:sp>
      <p:cxnSp>
        <p:nvCxnSpPr>
          <p:cNvPr id="24" name="AutoShape 15">
            <a:extLst>
              <a:ext uri="{FF2B5EF4-FFF2-40B4-BE49-F238E27FC236}">
                <a16:creationId xmlns:a16="http://schemas.microsoft.com/office/drawing/2014/main" id="{DE7D77DB-00A7-47BC-815C-7E69A2F5FB1B}"/>
              </a:ext>
            </a:extLst>
          </p:cNvPr>
          <p:cNvCxnSpPr>
            <a:cxnSpLocks noChangeShapeType="1"/>
            <a:stCxn id="16" idx="2"/>
            <a:endCxn id="22" idx="0"/>
          </p:cNvCxnSpPr>
          <p:nvPr/>
        </p:nvCxnSpPr>
        <p:spPr bwMode="auto">
          <a:xfrm rot="5400000">
            <a:off x="3741811" y="467639"/>
            <a:ext cx="273453" cy="3110894"/>
          </a:xfrm>
          <a:prstGeom prst="bentConnector3">
            <a:avLst>
              <a:gd name="adj1" fmla="val 50000"/>
            </a:avLst>
          </a:prstGeom>
          <a:noFill/>
          <a:ln w="6350">
            <a:solidFill>
              <a:schemeClr val="tx1"/>
            </a:solidFill>
            <a:miter lim="800000"/>
            <a:headEnd/>
            <a:tailEnd/>
          </a:ln>
        </p:spPr>
      </p:cxnSp>
      <p:cxnSp>
        <p:nvCxnSpPr>
          <p:cNvPr id="25" name="AutoShape 16">
            <a:extLst>
              <a:ext uri="{FF2B5EF4-FFF2-40B4-BE49-F238E27FC236}">
                <a16:creationId xmlns:a16="http://schemas.microsoft.com/office/drawing/2014/main" id="{E173CC30-9D10-439D-B84D-C169D0C04713}"/>
              </a:ext>
            </a:extLst>
          </p:cNvPr>
          <p:cNvCxnSpPr>
            <a:cxnSpLocks noChangeShapeType="1"/>
            <a:stCxn id="16" idx="2"/>
            <a:endCxn id="23" idx="0"/>
          </p:cNvCxnSpPr>
          <p:nvPr/>
        </p:nvCxnSpPr>
        <p:spPr bwMode="auto">
          <a:xfrm rot="16200000" flipH="1">
            <a:off x="6389627" y="930716"/>
            <a:ext cx="273452" cy="2184738"/>
          </a:xfrm>
          <a:prstGeom prst="bentConnector3">
            <a:avLst>
              <a:gd name="adj1" fmla="val 50000"/>
            </a:avLst>
          </a:prstGeom>
          <a:noFill/>
          <a:ln w="6350">
            <a:solidFill>
              <a:schemeClr val="tx1"/>
            </a:solidFill>
            <a:miter lim="800000"/>
            <a:headEnd/>
            <a:tailEnd/>
          </a:ln>
        </p:spPr>
      </p:cxnSp>
      <p:cxnSp>
        <p:nvCxnSpPr>
          <p:cNvPr id="26" name="AutoShape 18">
            <a:extLst>
              <a:ext uri="{FF2B5EF4-FFF2-40B4-BE49-F238E27FC236}">
                <a16:creationId xmlns:a16="http://schemas.microsoft.com/office/drawing/2014/main" id="{F043B103-C416-43C0-972C-0D97B326F00B}"/>
              </a:ext>
            </a:extLst>
          </p:cNvPr>
          <p:cNvCxnSpPr>
            <a:cxnSpLocks noChangeShapeType="1"/>
            <a:stCxn id="17" idx="0"/>
            <a:endCxn id="22" idx="2"/>
          </p:cNvCxnSpPr>
          <p:nvPr/>
        </p:nvCxnSpPr>
        <p:spPr bwMode="auto">
          <a:xfrm rot="5400000" flipH="1" flipV="1">
            <a:off x="1498864" y="2036224"/>
            <a:ext cx="340190" cy="1308263"/>
          </a:xfrm>
          <a:prstGeom prst="bentConnector3">
            <a:avLst>
              <a:gd name="adj1" fmla="val 50000"/>
            </a:avLst>
          </a:prstGeom>
          <a:noFill/>
          <a:ln w="6350">
            <a:solidFill>
              <a:schemeClr val="tx1"/>
            </a:solidFill>
            <a:miter lim="800000"/>
            <a:headEnd/>
            <a:tailEnd/>
          </a:ln>
        </p:spPr>
      </p:cxnSp>
      <p:cxnSp>
        <p:nvCxnSpPr>
          <p:cNvPr id="27" name="AutoShape 19">
            <a:extLst>
              <a:ext uri="{FF2B5EF4-FFF2-40B4-BE49-F238E27FC236}">
                <a16:creationId xmlns:a16="http://schemas.microsoft.com/office/drawing/2014/main" id="{5CF89EDA-8A7F-4F19-9A68-31EED366ECD2}"/>
              </a:ext>
            </a:extLst>
          </p:cNvPr>
          <p:cNvCxnSpPr>
            <a:cxnSpLocks noChangeShapeType="1"/>
            <a:stCxn id="22" idx="2"/>
            <a:endCxn id="19" idx="0"/>
          </p:cNvCxnSpPr>
          <p:nvPr/>
        </p:nvCxnSpPr>
        <p:spPr bwMode="auto">
          <a:xfrm rot="16200000" flipH="1">
            <a:off x="2787228" y="2056122"/>
            <a:ext cx="340190" cy="1268464"/>
          </a:xfrm>
          <a:prstGeom prst="bentConnector3">
            <a:avLst>
              <a:gd name="adj1" fmla="val 50000"/>
            </a:avLst>
          </a:prstGeom>
          <a:noFill/>
          <a:ln w="6350">
            <a:solidFill>
              <a:schemeClr val="tx1"/>
            </a:solidFill>
            <a:miter lim="800000"/>
            <a:headEnd/>
            <a:tailEnd/>
          </a:ln>
        </p:spPr>
      </p:cxnSp>
      <p:cxnSp>
        <p:nvCxnSpPr>
          <p:cNvPr id="28" name="AutoShape 22">
            <a:extLst>
              <a:ext uri="{FF2B5EF4-FFF2-40B4-BE49-F238E27FC236}">
                <a16:creationId xmlns:a16="http://schemas.microsoft.com/office/drawing/2014/main" id="{5AE83650-6B7B-4E3A-BABA-47C372B474C0}"/>
              </a:ext>
            </a:extLst>
          </p:cNvPr>
          <p:cNvCxnSpPr>
            <a:cxnSpLocks noChangeShapeType="1"/>
            <a:stCxn id="20" idx="0"/>
            <a:endCxn id="23" idx="2"/>
          </p:cNvCxnSpPr>
          <p:nvPr/>
        </p:nvCxnSpPr>
        <p:spPr bwMode="auto">
          <a:xfrm rot="5400000" flipH="1" flipV="1">
            <a:off x="6259195" y="1500353"/>
            <a:ext cx="339621" cy="2379433"/>
          </a:xfrm>
          <a:prstGeom prst="bentConnector3">
            <a:avLst>
              <a:gd name="adj1" fmla="val 50000"/>
            </a:avLst>
          </a:prstGeom>
          <a:noFill/>
          <a:ln w="6350">
            <a:solidFill>
              <a:schemeClr val="tx1"/>
            </a:solidFill>
            <a:miter lim="800000"/>
            <a:headEnd/>
            <a:tailEnd/>
          </a:ln>
        </p:spPr>
      </p:cxnSp>
      <p:cxnSp>
        <p:nvCxnSpPr>
          <p:cNvPr id="30" name="AutoShape 24">
            <a:extLst>
              <a:ext uri="{FF2B5EF4-FFF2-40B4-BE49-F238E27FC236}">
                <a16:creationId xmlns:a16="http://schemas.microsoft.com/office/drawing/2014/main" id="{91B69398-603D-4B1A-8209-BD46FBFA2819}"/>
              </a:ext>
            </a:extLst>
          </p:cNvPr>
          <p:cNvCxnSpPr>
            <a:cxnSpLocks noChangeShapeType="1"/>
            <a:stCxn id="18" idx="0"/>
            <a:endCxn id="22" idx="2"/>
          </p:cNvCxnSpPr>
          <p:nvPr/>
        </p:nvCxnSpPr>
        <p:spPr bwMode="auto">
          <a:xfrm flipH="1" flipV="1">
            <a:off x="2323091" y="2520260"/>
            <a:ext cx="2145" cy="340190"/>
          </a:xfrm>
          <a:prstGeom prst="straightConnector1">
            <a:avLst/>
          </a:prstGeom>
          <a:noFill/>
          <a:ln w="6350">
            <a:solidFill>
              <a:schemeClr val="tx1"/>
            </a:solidFill>
            <a:round/>
            <a:headEnd/>
            <a:tailEnd/>
          </a:ln>
        </p:spPr>
      </p:cxnSp>
      <p:cxnSp>
        <p:nvCxnSpPr>
          <p:cNvPr id="31" name="AutoShape 26">
            <a:extLst>
              <a:ext uri="{FF2B5EF4-FFF2-40B4-BE49-F238E27FC236}">
                <a16:creationId xmlns:a16="http://schemas.microsoft.com/office/drawing/2014/main" id="{3AFF4F71-C3BB-4702-B251-A526C4D2793F}"/>
              </a:ext>
            </a:extLst>
          </p:cNvPr>
          <p:cNvCxnSpPr>
            <a:cxnSpLocks noChangeShapeType="1"/>
            <a:stCxn id="21" idx="0"/>
            <a:endCxn id="23" idx="2"/>
          </p:cNvCxnSpPr>
          <p:nvPr/>
        </p:nvCxnSpPr>
        <p:spPr bwMode="auto">
          <a:xfrm rot="5400000" flipH="1" flipV="1">
            <a:off x="7030845" y="2272003"/>
            <a:ext cx="339621" cy="836133"/>
          </a:xfrm>
          <a:prstGeom prst="bentConnector3">
            <a:avLst>
              <a:gd name="adj1" fmla="val 50000"/>
            </a:avLst>
          </a:prstGeom>
          <a:noFill/>
          <a:ln w="6350">
            <a:solidFill>
              <a:schemeClr val="tx1"/>
            </a:solidFill>
            <a:miter lim="800000"/>
            <a:headEnd/>
            <a:tailEnd/>
          </a:ln>
        </p:spPr>
      </p:cxnSp>
      <p:sp>
        <p:nvSpPr>
          <p:cNvPr id="33" name="Text Placeholder 5">
            <a:extLst>
              <a:ext uri="{FF2B5EF4-FFF2-40B4-BE49-F238E27FC236}">
                <a16:creationId xmlns:a16="http://schemas.microsoft.com/office/drawing/2014/main" id="{9151DF89-75A4-496E-85A8-22B8ED3DC7D3}"/>
              </a:ext>
            </a:extLst>
          </p:cNvPr>
          <p:cNvSpPr txBox="1">
            <a:spLocks/>
          </p:cNvSpPr>
          <p:nvPr/>
        </p:nvSpPr>
        <p:spPr>
          <a:xfrm>
            <a:off x="529889" y="3327669"/>
            <a:ext cx="1058053" cy="973609"/>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Personalization created on seeded EBS form</a:t>
            </a:r>
          </a:p>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Personalization created on OAF seeded pages</a:t>
            </a:r>
          </a:p>
        </p:txBody>
      </p:sp>
      <p:sp>
        <p:nvSpPr>
          <p:cNvPr id="38" name="Text Placeholder 5">
            <a:extLst>
              <a:ext uri="{FF2B5EF4-FFF2-40B4-BE49-F238E27FC236}">
                <a16:creationId xmlns:a16="http://schemas.microsoft.com/office/drawing/2014/main" id="{B2D61EC8-26B1-4326-A528-C463651D7923}"/>
              </a:ext>
            </a:extLst>
          </p:cNvPr>
          <p:cNvSpPr txBox="1">
            <a:spLocks/>
          </p:cNvSpPr>
          <p:nvPr/>
        </p:nvSpPr>
        <p:spPr>
          <a:xfrm>
            <a:off x="1796208" y="3323109"/>
            <a:ext cx="1058053" cy="895845"/>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Standard seeded OAF pages extended to implement additional functionalities</a:t>
            </a:r>
          </a:p>
        </p:txBody>
      </p:sp>
      <p:sp>
        <p:nvSpPr>
          <p:cNvPr id="43" name="Text Placeholder 5">
            <a:extLst>
              <a:ext uri="{FF2B5EF4-FFF2-40B4-BE49-F238E27FC236}">
                <a16:creationId xmlns:a16="http://schemas.microsoft.com/office/drawing/2014/main" id="{547BFC64-0BBD-40FE-93EB-84F9ECEBA7A6}"/>
              </a:ext>
            </a:extLst>
          </p:cNvPr>
          <p:cNvSpPr txBox="1">
            <a:spLocks/>
          </p:cNvSpPr>
          <p:nvPr/>
        </p:nvSpPr>
        <p:spPr>
          <a:xfrm>
            <a:off x="3062525" y="3323109"/>
            <a:ext cx="1058053" cy="746537"/>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Custom OAF application developed with EBS database as DB layer</a:t>
            </a:r>
          </a:p>
        </p:txBody>
      </p:sp>
      <p:sp>
        <p:nvSpPr>
          <p:cNvPr id="46" name="TextBox 45">
            <a:extLst>
              <a:ext uri="{FF2B5EF4-FFF2-40B4-BE49-F238E27FC236}">
                <a16:creationId xmlns:a16="http://schemas.microsoft.com/office/drawing/2014/main" id="{24796F1B-658B-4D4D-95C7-8387DD7C7FB6}"/>
              </a:ext>
            </a:extLst>
          </p:cNvPr>
          <p:cNvSpPr txBox="1"/>
          <p:nvPr/>
        </p:nvSpPr>
        <p:spPr>
          <a:xfrm>
            <a:off x="4582542" y="3298320"/>
            <a:ext cx="1290045" cy="1286506"/>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Evaluate if Cloud ERP provides Out of Box functionality which was implemented using Personalization/ Extension/ Customization</a:t>
            </a:r>
          </a:p>
        </p:txBody>
      </p:sp>
      <p:sp>
        <p:nvSpPr>
          <p:cNvPr id="50" name="TextBox 49">
            <a:extLst>
              <a:ext uri="{FF2B5EF4-FFF2-40B4-BE49-F238E27FC236}">
                <a16:creationId xmlns:a16="http://schemas.microsoft.com/office/drawing/2014/main" id="{8230F672-06B1-4EA9-AFAA-B928AE1D7945}"/>
              </a:ext>
            </a:extLst>
          </p:cNvPr>
          <p:cNvSpPr txBox="1"/>
          <p:nvPr/>
        </p:nvSpPr>
        <p:spPr>
          <a:xfrm>
            <a:off x="6153259" y="3298320"/>
            <a:ext cx="1290045" cy="1435778"/>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dirty="0">
                <a:latin typeface="Arial" panose="020B0604020202020204" pitchFamily="34" charset="0"/>
                <a:ea typeface="+mj-ea"/>
                <a:cs typeface="Arial" panose="020B0604020202020204" pitchFamily="34" charset="0"/>
              </a:rPr>
              <a:t>Considering standardization and minimizing Extension, evaluate if Business process could be changed with minimal impact on current XX Business</a:t>
            </a:r>
          </a:p>
        </p:txBody>
      </p:sp>
      <p:sp>
        <p:nvSpPr>
          <p:cNvPr id="51" name="Rectangle 50">
            <a:extLst>
              <a:ext uri="{FF2B5EF4-FFF2-40B4-BE49-F238E27FC236}">
                <a16:creationId xmlns:a16="http://schemas.microsoft.com/office/drawing/2014/main" id="{F11D6833-B0AA-49DC-8794-6C90104C04E8}"/>
              </a:ext>
            </a:extLst>
          </p:cNvPr>
          <p:cNvSpPr>
            <a:spLocks noChangeArrowheads="1"/>
          </p:cNvSpPr>
          <p:nvPr/>
        </p:nvSpPr>
        <p:spPr bwMode="auto">
          <a:xfrm>
            <a:off x="9619081" y="2859880"/>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PaaS Application</a:t>
            </a:r>
          </a:p>
        </p:txBody>
      </p:sp>
      <p:sp>
        <p:nvSpPr>
          <p:cNvPr id="52" name="TextBox 51">
            <a:extLst>
              <a:ext uri="{FF2B5EF4-FFF2-40B4-BE49-F238E27FC236}">
                <a16:creationId xmlns:a16="http://schemas.microsoft.com/office/drawing/2014/main" id="{C3904C7A-FA99-4006-8A95-CDB317EBC2FE}"/>
              </a:ext>
            </a:extLst>
          </p:cNvPr>
          <p:cNvSpPr txBox="1"/>
          <p:nvPr/>
        </p:nvSpPr>
        <p:spPr>
          <a:xfrm>
            <a:off x="9584721" y="3298320"/>
            <a:ext cx="2055947" cy="3313215"/>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Based on complexity and rationalization, application needs to be re-designed in ADF/ VBCS, considering below points - </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Application Layer (UI)</a:t>
            </a:r>
            <a:r>
              <a:rPr lang="en-US" sz="970">
                <a:latin typeface="Arial" panose="020B0604020202020204" pitchFamily="34" charset="0"/>
                <a:ea typeface="+mj-ea"/>
                <a:cs typeface="Arial" panose="020B0604020202020204" pitchFamily="34" charset="0"/>
              </a:rPr>
              <a:t> needs to be re-designed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Model Layer (Business Logic)</a:t>
            </a:r>
            <a:r>
              <a:rPr lang="en-US" sz="970">
                <a:latin typeface="Arial" panose="020B0604020202020204" pitchFamily="34" charset="0"/>
                <a:ea typeface="+mj-ea"/>
                <a:cs typeface="Arial" panose="020B0604020202020204" pitchFamily="34" charset="0"/>
              </a:rPr>
              <a:t> needs to be re-implemented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Database Layer </a:t>
            </a:r>
            <a:r>
              <a:rPr lang="en-US" sz="970">
                <a:latin typeface="Arial" panose="020B0604020202020204" pitchFamily="34" charset="0"/>
                <a:ea typeface="+mj-ea"/>
                <a:cs typeface="Arial" panose="020B0604020202020204" pitchFamily="34" charset="0"/>
              </a:rPr>
              <a:t>needs to be re-implemented in PaaS DB (DBaaS/ ATP)</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REST APIs </a:t>
            </a:r>
            <a:r>
              <a:rPr lang="en-US" sz="970">
                <a:latin typeface="Arial" panose="020B0604020202020204" pitchFamily="34" charset="0"/>
                <a:ea typeface="+mj-ea"/>
                <a:cs typeface="Arial" panose="020B0604020202020204" pitchFamily="34" charset="0"/>
              </a:rPr>
              <a:t>would be used for data flow between custom PaaS application and Cloud ERP</a:t>
            </a:r>
          </a:p>
          <a:p>
            <a:pPr marL="164511" lvl="3" indent="-114302">
              <a:spcBef>
                <a:spcPts val="600"/>
              </a:spcBef>
              <a:buSzPct val="100000"/>
              <a:buFont typeface="Arial"/>
              <a:buChar char="•"/>
            </a:pPr>
            <a:r>
              <a:rPr lang="en-US" sz="970">
                <a:latin typeface="Arial" panose="020B0604020202020204" pitchFamily="34" charset="0"/>
                <a:ea typeface="+mj-ea"/>
                <a:cs typeface="Arial" panose="020B0604020202020204" pitchFamily="34" charset="0"/>
              </a:rPr>
              <a:t>ADF Application would be </a:t>
            </a:r>
            <a:r>
              <a:rPr lang="en-US" sz="970" b="1">
                <a:latin typeface="Arial" panose="020B0604020202020204" pitchFamily="34" charset="0"/>
                <a:ea typeface="+mj-ea"/>
                <a:cs typeface="Arial" panose="020B0604020202020204" pitchFamily="34" charset="0"/>
              </a:rPr>
              <a:t>hosted </a:t>
            </a:r>
            <a:r>
              <a:rPr lang="en-US" sz="970">
                <a:latin typeface="Arial" panose="020B0604020202020204" pitchFamily="34" charset="0"/>
                <a:ea typeface="+mj-ea"/>
                <a:cs typeface="Arial" panose="020B0604020202020204" pitchFamily="34" charset="0"/>
              </a:rPr>
              <a:t>on Web Logic Cloud Server</a:t>
            </a:r>
          </a:p>
        </p:txBody>
      </p:sp>
      <p:cxnSp>
        <p:nvCxnSpPr>
          <p:cNvPr id="53" name="AutoShape 26">
            <a:extLst>
              <a:ext uri="{FF2B5EF4-FFF2-40B4-BE49-F238E27FC236}">
                <a16:creationId xmlns:a16="http://schemas.microsoft.com/office/drawing/2014/main" id="{B5B87298-9308-4B54-9591-DFA16DB460CA}"/>
              </a:ext>
            </a:extLst>
          </p:cNvPr>
          <p:cNvCxnSpPr>
            <a:cxnSpLocks noChangeShapeType="1"/>
            <a:stCxn id="51" idx="0"/>
            <a:endCxn id="23" idx="2"/>
          </p:cNvCxnSpPr>
          <p:nvPr/>
        </p:nvCxnSpPr>
        <p:spPr bwMode="auto">
          <a:xfrm rot="16200000" flipV="1">
            <a:off x="8757446" y="1381535"/>
            <a:ext cx="339621" cy="2617068"/>
          </a:xfrm>
          <a:prstGeom prst="bentConnector3">
            <a:avLst>
              <a:gd name="adj1" fmla="val 50000"/>
            </a:avLst>
          </a:prstGeom>
          <a:noFill/>
          <a:ln w="6350">
            <a:solidFill>
              <a:schemeClr val="tx1"/>
            </a:solidFill>
            <a:miter lim="800000"/>
            <a:headEnd/>
            <a:tailEnd/>
          </a:ln>
        </p:spPr>
      </p:cxnSp>
      <p:sp>
        <p:nvSpPr>
          <p:cNvPr id="55" name="Rectangle 54">
            <a:extLst>
              <a:ext uri="{FF2B5EF4-FFF2-40B4-BE49-F238E27FC236}">
                <a16:creationId xmlns:a16="http://schemas.microsoft.com/office/drawing/2014/main" id="{C2E5392D-B5E2-44C9-9E66-14C7F76D51F5}"/>
              </a:ext>
            </a:extLst>
          </p:cNvPr>
          <p:cNvSpPr>
            <a:spLocks noChangeArrowheads="1"/>
          </p:cNvSpPr>
          <p:nvPr/>
        </p:nvSpPr>
        <p:spPr bwMode="auto">
          <a:xfrm>
            <a:off x="456396" y="5306593"/>
            <a:ext cx="4859520" cy="1352302"/>
          </a:xfrm>
          <a:prstGeom prst="rect">
            <a:avLst/>
          </a:prstGeom>
          <a:solidFill>
            <a:schemeClr val="bg1">
              <a:lumMod val="85000"/>
            </a:schemeClr>
          </a:solidFill>
          <a:ln w="19050" algn="ctr">
            <a:solidFill>
              <a:schemeClr val="tx1"/>
            </a:solidFill>
            <a:miter lim="800000"/>
            <a:headEnd type="none" w="sm" len="sm"/>
            <a:tailEnd type="none" w="sm" len="sm"/>
          </a:ln>
        </p:spPr>
        <p:txBody>
          <a:bodyPr wrap="square" lIns="88899" tIns="88899" rIns="88899" bIns="88899"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spcBef>
                <a:spcPts val="200"/>
              </a:spcBef>
            </a:pPr>
            <a:r>
              <a:rPr lang="en-GB" altLang="ja-JP" sz="970" b="1" dirty="0">
                <a:latin typeface="Arial" panose="020B0604020202020204" pitchFamily="34" charset="0"/>
                <a:ea typeface="ＭＳ Ｐゴシック" pitchFamily="50" charset="-128"/>
                <a:cs typeface="Arial" panose="020B0604020202020204" pitchFamily="34" charset="0"/>
              </a:rPr>
              <a:t>XX Applicability – </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Device IP Component Listing Custom Form</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Supplier Portal Customization</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AR Credit Review Process</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FA Asset Workbench Personalization</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Consignment Return Extension</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AR Write off Form</a:t>
            </a:r>
            <a:endParaRPr lang="en-GB" altLang="ja-JP" sz="970" dirty="0">
              <a:latin typeface="Arial" panose="020B0604020202020204" pitchFamily="34" charset="0"/>
              <a:ea typeface="ＭＳ Ｐゴシック" pitchFamily="50" charset="-128"/>
              <a:cs typeface="Arial" panose="020B0604020202020204" pitchFamily="34" charset="0"/>
            </a:endParaRPr>
          </a:p>
        </p:txBody>
      </p:sp>
      <p:sp>
        <p:nvSpPr>
          <p:cNvPr id="29" name="TextBox 28">
            <a:extLst>
              <a:ext uri="{FF2B5EF4-FFF2-40B4-BE49-F238E27FC236}">
                <a16:creationId xmlns:a16="http://schemas.microsoft.com/office/drawing/2014/main" id="{A1F80A57-AD89-43C1-BA77-7863CA33882A}"/>
              </a:ext>
            </a:extLst>
          </p:cNvPr>
          <p:cNvSpPr txBox="1"/>
          <p:nvPr/>
        </p:nvSpPr>
        <p:spPr>
          <a:xfrm>
            <a:off x="757580" y="1123893"/>
            <a:ext cx="10250795" cy="42845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092">
                <a:latin typeface="Arial" panose="020B0604020202020204" pitchFamily="34" charset="0"/>
                <a:ea typeface="+mj-ea"/>
                <a:cs typeface="Arial" panose="020B0604020202020204" pitchFamily="34" charset="0"/>
              </a:rPr>
              <a:t>This is a typical way of transforming Extension in ERP </a:t>
            </a:r>
            <a:r>
              <a:rPr lang="en-US" sz="662">
                <a:latin typeface="Arial" panose="020B0604020202020204" pitchFamily="34" charset="0"/>
                <a:ea typeface="+mj-ea"/>
                <a:cs typeface="Arial" panose="020B0604020202020204" pitchFamily="34" charset="0"/>
              </a:rPr>
              <a:t>C</a:t>
            </a:r>
            <a:r>
              <a:rPr lang="en-US" sz="1092">
                <a:latin typeface="Arial" panose="020B0604020202020204" pitchFamily="34" charset="0"/>
                <a:ea typeface="+mj-ea"/>
                <a:cs typeface="Arial" panose="020B0604020202020204" pitchFamily="34" charset="0"/>
              </a:rPr>
              <a:t>loud. However, Oracle encourages to standardize and unify the processes across the enterprise eliminating the need for Extension. Transformation of the underlying Extension in EBS will be driven and influenced by the design discussions during implementation phase</a:t>
            </a:r>
            <a:endParaRPr lang="en-US" sz="662"/>
          </a:p>
        </p:txBody>
      </p:sp>
      <p:sp>
        <p:nvSpPr>
          <p:cNvPr id="32" name="Rectangle 31">
            <a:extLst>
              <a:ext uri="{FF2B5EF4-FFF2-40B4-BE49-F238E27FC236}">
                <a16:creationId xmlns:a16="http://schemas.microsoft.com/office/drawing/2014/main" id="{5C6670DF-6980-4085-9FD7-4E9D26DF5842}"/>
              </a:ext>
            </a:extLst>
          </p:cNvPr>
          <p:cNvSpPr>
            <a:spLocks noChangeArrowheads="1"/>
          </p:cNvSpPr>
          <p:nvPr/>
        </p:nvSpPr>
        <p:spPr bwMode="auto">
          <a:xfrm>
            <a:off x="7745731" y="2873084"/>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err="1">
                <a:solidFill>
                  <a:srgbClr val="762BB3"/>
                </a:solidFill>
                <a:latin typeface="Arial" panose="020B0604020202020204" pitchFamily="34" charset="0"/>
                <a:ea typeface="ＭＳ Ｐゴシック" pitchFamily="50" charset="-128"/>
                <a:cs typeface="Arial" panose="020B0604020202020204" pitchFamily="34" charset="0"/>
              </a:rPr>
              <a:t>Mendix</a:t>
            </a: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 Application</a:t>
            </a:r>
          </a:p>
        </p:txBody>
      </p:sp>
      <p:sp>
        <p:nvSpPr>
          <p:cNvPr id="34" name="TextBox 33">
            <a:extLst>
              <a:ext uri="{FF2B5EF4-FFF2-40B4-BE49-F238E27FC236}">
                <a16:creationId xmlns:a16="http://schemas.microsoft.com/office/drawing/2014/main" id="{675FEA93-2C4C-4E46-BC89-05947EA40319}"/>
              </a:ext>
            </a:extLst>
          </p:cNvPr>
          <p:cNvSpPr txBox="1"/>
          <p:nvPr/>
        </p:nvSpPr>
        <p:spPr>
          <a:xfrm>
            <a:off x="7606874" y="3257703"/>
            <a:ext cx="2055947" cy="2865400"/>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Application needs to be re-designed in </a:t>
            </a:r>
            <a:r>
              <a:rPr lang="en-US" sz="970" err="1">
                <a:latin typeface="Arial" panose="020B0604020202020204" pitchFamily="34" charset="0"/>
                <a:ea typeface="+mj-ea"/>
                <a:cs typeface="Arial" panose="020B0604020202020204" pitchFamily="34" charset="0"/>
              </a:rPr>
              <a:t>Mendix</a:t>
            </a:r>
            <a:r>
              <a:rPr lang="en-US" sz="970">
                <a:latin typeface="Arial" panose="020B0604020202020204" pitchFamily="34" charset="0"/>
                <a:ea typeface="+mj-ea"/>
                <a:cs typeface="Arial" panose="020B0604020202020204" pitchFamily="34" charset="0"/>
              </a:rPr>
              <a:t>, considering below points - </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Application Layer (UI)</a:t>
            </a:r>
            <a:r>
              <a:rPr lang="en-US" sz="970">
                <a:latin typeface="Arial" panose="020B0604020202020204" pitchFamily="34" charset="0"/>
                <a:ea typeface="+mj-ea"/>
                <a:cs typeface="Arial" panose="020B0604020202020204" pitchFamily="34" charset="0"/>
              </a:rPr>
              <a:t> needs to be re-designed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Model Layer (Business Logic)</a:t>
            </a:r>
            <a:r>
              <a:rPr lang="en-US" sz="970">
                <a:latin typeface="Arial" panose="020B0604020202020204" pitchFamily="34" charset="0"/>
                <a:ea typeface="+mj-ea"/>
                <a:cs typeface="Arial" panose="020B0604020202020204" pitchFamily="34" charset="0"/>
              </a:rPr>
              <a:t> needs to be re-implemented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Database Layer </a:t>
            </a:r>
            <a:r>
              <a:rPr lang="en-US" sz="970">
                <a:latin typeface="Arial" panose="020B0604020202020204" pitchFamily="34" charset="0"/>
                <a:ea typeface="+mj-ea"/>
                <a:cs typeface="Arial" panose="020B0604020202020204" pitchFamily="34" charset="0"/>
              </a:rPr>
              <a:t>needs to be re-implemented in PaaS DB/ </a:t>
            </a:r>
            <a:r>
              <a:rPr lang="en-US" sz="970" err="1">
                <a:latin typeface="Arial" panose="020B0604020202020204" pitchFamily="34" charset="0"/>
                <a:ea typeface="+mj-ea"/>
                <a:cs typeface="Arial" panose="020B0604020202020204" pitchFamily="34" charset="0"/>
              </a:rPr>
              <a:t>Mendix</a:t>
            </a:r>
            <a:r>
              <a:rPr lang="en-US" sz="970">
                <a:latin typeface="Arial" panose="020B0604020202020204" pitchFamily="34" charset="0"/>
                <a:ea typeface="+mj-ea"/>
                <a:cs typeface="Arial" panose="020B0604020202020204" pitchFamily="34" charset="0"/>
              </a:rPr>
              <a:t> DB</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APIs </a:t>
            </a:r>
            <a:r>
              <a:rPr lang="en-US" sz="970">
                <a:latin typeface="Arial" panose="020B0604020202020204" pitchFamily="34" charset="0"/>
                <a:ea typeface="+mj-ea"/>
                <a:cs typeface="Arial" panose="020B0604020202020204" pitchFamily="34" charset="0"/>
              </a:rPr>
              <a:t>would be used for data flow between custom application and Cloud ERP</a:t>
            </a:r>
          </a:p>
          <a:p>
            <a:pPr marL="164511" lvl="3" indent="-114302">
              <a:spcBef>
                <a:spcPts val="600"/>
              </a:spcBef>
              <a:buSzPct val="100000"/>
              <a:buFont typeface="Arial"/>
              <a:buChar char="•"/>
            </a:pPr>
            <a:r>
              <a:rPr lang="en-US" sz="970" err="1">
                <a:latin typeface="Arial" panose="020B0604020202020204" pitchFamily="34" charset="0"/>
                <a:ea typeface="+mj-ea"/>
                <a:cs typeface="Arial" panose="020B0604020202020204" pitchFamily="34" charset="0"/>
              </a:rPr>
              <a:t>Mendix</a:t>
            </a:r>
            <a:r>
              <a:rPr lang="en-US" sz="970">
                <a:latin typeface="Arial" panose="020B0604020202020204" pitchFamily="34" charset="0"/>
                <a:ea typeface="+mj-ea"/>
                <a:cs typeface="Arial" panose="020B0604020202020204" pitchFamily="34" charset="0"/>
              </a:rPr>
              <a:t> Application to be </a:t>
            </a:r>
            <a:r>
              <a:rPr lang="en-US" sz="970" b="1">
                <a:latin typeface="Arial" panose="020B0604020202020204" pitchFamily="34" charset="0"/>
                <a:ea typeface="+mj-ea"/>
                <a:cs typeface="Arial" panose="020B0604020202020204" pitchFamily="34" charset="0"/>
              </a:rPr>
              <a:t>hosted </a:t>
            </a:r>
            <a:r>
              <a:rPr lang="en-US" sz="970">
                <a:latin typeface="Arial" panose="020B0604020202020204" pitchFamily="34" charset="0"/>
                <a:ea typeface="+mj-ea"/>
                <a:cs typeface="Arial" panose="020B0604020202020204" pitchFamily="34" charset="0"/>
              </a:rPr>
              <a:t>on AWS</a:t>
            </a:r>
          </a:p>
        </p:txBody>
      </p:sp>
      <p:cxnSp>
        <p:nvCxnSpPr>
          <p:cNvPr id="35" name="AutoShape 26">
            <a:extLst>
              <a:ext uri="{FF2B5EF4-FFF2-40B4-BE49-F238E27FC236}">
                <a16:creationId xmlns:a16="http://schemas.microsoft.com/office/drawing/2014/main" id="{6F1EA7A6-CC3C-43FE-B01F-63DDBF77BBFC}"/>
              </a:ext>
            </a:extLst>
          </p:cNvPr>
          <p:cNvCxnSpPr>
            <a:cxnSpLocks noChangeShapeType="1"/>
            <a:stCxn id="32" idx="0"/>
            <a:endCxn id="23" idx="2"/>
          </p:cNvCxnSpPr>
          <p:nvPr/>
        </p:nvCxnSpPr>
        <p:spPr bwMode="auto">
          <a:xfrm rot="16200000" flipV="1">
            <a:off x="7814169" y="2324813"/>
            <a:ext cx="352825" cy="743717"/>
          </a:xfrm>
          <a:prstGeom prst="bentConnector3">
            <a:avLst>
              <a:gd name="adj1" fmla="val 50000"/>
            </a:avLst>
          </a:prstGeom>
          <a:noFill/>
          <a:ln w="6350">
            <a:solidFill>
              <a:schemeClr val="tx1"/>
            </a:solidFill>
            <a:miter lim="800000"/>
            <a:headEnd/>
            <a:tailEnd/>
          </a:ln>
        </p:spPr>
      </p:cxnSp>
    </p:spTree>
    <p:extLst>
      <p:ext uri="{BB962C8B-B14F-4D97-AF65-F5344CB8AC3E}">
        <p14:creationId xmlns:p14="http://schemas.microsoft.com/office/powerpoint/2010/main" val="11282449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B649D8A-7835-4E50-A4A4-64108DFC7CC6}"/>
              </a:ext>
            </a:extLst>
          </p:cNvPr>
          <p:cNvSpPr txBox="1">
            <a:spLocks/>
          </p:cNvSpPr>
          <p:nvPr/>
        </p:nvSpPr>
        <p:spPr>
          <a:xfrm>
            <a:off x="829065" y="398530"/>
            <a:ext cx="9888034"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ADF Extension</a:t>
            </a:r>
          </a:p>
        </p:txBody>
      </p:sp>
      <p:sp>
        <p:nvSpPr>
          <p:cNvPr id="16" name="Rectangle 15">
            <a:extLst>
              <a:ext uri="{FF2B5EF4-FFF2-40B4-BE49-F238E27FC236}">
                <a16:creationId xmlns:a16="http://schemas.microsoft.com/office/drawing/2014/main" id="{BFC47F48-0972-4430-A205-538F691913F4}"/>
              </a:ext>
            </a:extLst>
          </p:cNvPr>
          <p:cNvSpPr>
            <a:spLocks noChangeArrowheads="1"/>
          </p:cNvSpPr>
          <p:nvPr/>
        </p:nvSpPr>
        <p:spPr bwMode="auto">
          <a:xfrm>
            <a:off x="3620166" y="1564575"/>
            <a:ext cx="2067459" cy="361400"/>
          </a:xfrm>
          <a:prstGeom prst="rect">
            <a:avLst/>
          </a:prstGeom>
          <a:noFill/>
          <a:ln w="19050" algn="ctr">
            <a:solidFill>
              <a:srgbClr val="0097A9"/>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defRPr/>
            </a:pPr>
            <a:r>
              <a:rPr lang="en-GB" altLang="ja-JP" sz="2183">
                <a:solidFill>
                  <a:srgbClr val="0097A9"/>
                </a:solidFill>
                <a:latin typeface="Arial" panose="020B0604020202020204" pitchFamily="34" charset="0"/>
                <a:ea typeface="ＭＳ Ｐゴシック" pitchFamily="50" charset="-128"/>
                <a:cs typeface="Arial" panose="020B0604020202020204" pitchFamily="34" charset="0"/>
              </a:rPr>
              <a:t>ADF Extension</a:t>
            </a:r>
          </a:p>
        </p:txBody>
      </p:sp>
      <p:sp>
        <p:nvSpPr>
          <p:cNvPr id="18" name="Rectangle 17">
            <a:extLst>
              <a:ext uri="{FF2B5EF4-FFF2-40B4-BE49-F238E27FC236}">
                <a16:creationId xmlns:a16="http://schemas.microsoft.com/office/drawing/2014/main" id="{9850D068-7E84-44A5-B09B-675A046C9772}"/>
              </a:ext>
            </a:extLst>
          </p:cNvPr>
          <p:cNvSpPr>
            <a:spLocks noChangeArrowheads="1"/>
          </p:cNvSpPr>
          <p:nvPr/>
        </p:nvSpPr>
        <p:spPr bwMode="auto">
          <a:xfrm>
            <a:off x="1033791" y="2900066"/>
            <a:ext cx="1616474"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chemeClr val="accent2"/>
                </a:solidFill>
                <a:latin typeface="Arial" panose="020B0604020202020204" pitchFamily="34" charset="0"/>
                <a:ea typeface="ＭＳ Ｐゴシック" pitchFamily="50" charset="-128"/>
                <a:cs typeface="Arial" panose="020B0604020202020204" pitchFamily="34" charset="0"/>
              </a:rPr>
              <a:t>ADF Application</a:t>
            </a:r>
          </a:p>
        </p:txBody>
      </p:sp>
      <p:sp>
        <p:nvSpPr>
          <p:cNvPr id="20" name="Rectangle 19">
            <a:extLst>
              <a:ext uri="{FF2B5EF4-FFF2-40B4-BE49-F238E27FC236}">
                <a16:creationId xmlns:a16="http://schemas.microsoft.com/office/drawing/2014/main" id="{D60F6D4B-83B1-44DC-880D-1C8611BA51F2}"/>
              </a:ext>
            </a:extLst>
          </p:cNvPr>
          <p:cNvSpPr>
            <a:spLocks noChangeArrowheads="1"/>
          </p:cNvSpPr>
          <p:nvPr/>
        </p:nvSpPr>
        <p:spPr bwMode="auto">
          <a:xfrm>
            <a:off x="3444983" y="2899496"/>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OOB Functionality</a:t>
            </a:r>
          </a:p>
        </p:txBody>
      </p:sp>
      <p:sp>
        <p:nvSpPr>
          <p:cNvPr id="21" name="Rectangle 20">
            <a:extLst>
              <a:ext uri="{FF2B5EF4-FFF2-40B4-BE49-F238E27FC236}">
                <a16:creationId xmlns:a16="http://schemas.microsoft.com/office/drawing/2014/main" id="{4CCED60F-797A-4866-A798-BF051520A33B}"/>
              </a:ext>
            </a:extLst>
          </p:cNvPr>
          <p:cNvSpPr>
            <a:spLocks noChangeArrowheads="1"/>
          </p:cNvSpPr>
          <p:nvPr/>
        </p:nvSpPr>
        <p:spPr bwMode="auto">
          <a:xfrm>
            <a:off x="5188627" y="2899496"/>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Business Process Change</a:t>
            </a:r>
          </a:p>
        </p:txBody>
      </p:sp>
      <p:sp>
        <p:nvSpPr>
          <p:cNvPr id="22" name="Rectangle 21">
            <a:extLst>
              <a:ext uri="{FF2B5EF4-FFF2-40B4-BE49-F238E27FC236}">
                <a16:creationId xmlns:a16="http://schemas.microsoft.com/office/drawing/2014/main" id="{466A0400-8CC4-4511-923E-6C129D1D1C8C}"/>
              </a:ext>
            </a:extLst>
          </p:cNvPr>
          <p:cNvSpPr>
            <a:spLocks noChangeArrowheads="1"/>
          </p:cNvSpPr>
          <p:nvPr/>
        </p:nvSpPr>
        <p:spPr bwMode="auto">
          <a:xfrm>
            <a:off x="800659" y="2199428"/>
            <a:ext cx="2067459" cy="360448"/>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Current State</a:t>
            </a:r>
          </a:p>
        </p:txBody>
      </p:sp>
      <p:sp>
        <p:nvSpPr>
          <p:cNvPr id="23" name="Rectangle 22">
            <a:extLst>
              <a:ext uri="{FF2B5EF4-FFF2-40B4-BE49-F238E27FC236}">
                <a16:creationId xmlns:a16="http://schemas.microsoft.com/office/drawing/2014/main" id="{DC78095C-369D-4BCA-81F3-AC98EE4AD364}"/>
              </a:ext>
            </a:extLst>
          </p:cNvPr>
          <p:cNvSpPr>
            <a:spLocks noChangeArrowheads="1"/>
          </p:cNvSpPr>
          <p:nvPr/>
        </p:nvSpPr>
        <p:spPr bwMode="auto">
          <a:xfrm>
            <a:off x="6096291" y="2199428"/>
            <a:ext cx="2067459" cy="360447"/>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Future State</a:t>
            </a:r>
          </a:p>
        </p:txBody>
      </p:sp>
      <p:cxnSp>
        <p:nvCxnSpPr>
          <p:cNvPr id="24" name="AutoShape 15">
            <a:extLst>
              <a:ext uri="{FF2B5EF4-FFF2-40B4-BE49-F238E27FC236}">
                <a16:creationId xmlns:a16="http://schemas.microsoft.com/office/drawing/2014/main" id="{DE7D77DB-00A7-47BC-815C-7E69A2F5FB1B}"/>
              </a:ext>
            </a:extLst>
          </p:cNvPr>
          <p:cNvCxnSpPr>
            <a:cxnSpLocks noChangeShapeType="1"/>
            <a:stCxn id="16" idx="2"/>
            <a:endCxn id="22" idx="0"/>
          </p:cNvCxnSpPr>
          <p:nvPr/>
        </p:nvCxnSpPr>
        <p:spPr bwMode="auto">
          <a:xfrm rot="5400000">
            <a:off x="3107416" y="652948"/>
            <a:ext cx="273453" cy="2819507"/>
          </a:xfrm>
          <a:prstGeom prst="bentConnector3">
            <a:avLst>
              <a:gd name="adj1" fmla="val 50000"/>
            </a:avLst>
          </a:prstGeom>
          <a:noFill/>
          <a:ln w="6350">
            <a:solidFill>
              <a:schemeClr val="tx1"/>
            </a:solidFill>
            <a:miter lim="800000"/>
            <a:headEnd/>
            <a:tailEnd/>
          </a:ln>
        </p:spPr>
      </p:cxnSp>
      <p:cxnSp>
        <p:nvCxnSpPr>
          <p:cNvPr id="25" name="AutoShape 16">
            <a:extLst>
              <a:ext uri="{FF2B5EF4-FFF2-40B4-BE49-F238E27FC236}">
                <a16:creationId xmlns:a16="http://schemas.microsoft.com/office/drawing/2014/main" id="{E173CC30-9D10-439D-B84D-C169D0C04713}"/>
              </a:ext>
            </a:extLst>
          </p:cNvPr>
          <p:cNvCxnSpPr>
            <a:cxnSpLocks noChangeShapeType="1"/>
            <a:stCxn id="16" idx="2"/>
            <a:endCxn id="23" idx="0"/>
          </p:cNvCxnSpPr>
          <p:nvPr/>
        </p:nvCxnSpPr>
        <p:spPr bwMode="auto">
          <a:xfrm rot="16200000" flipH="1">
            <a:off x="5755232" y="824639"/>
            <a:ext cx="273452" cy="2476125"/>
          </a:xfrm>
          <a:prstGeom prst="bentConnector3">
            <a:avLst>
              <a:gd name="adj1" fmla="val 50000"/>
            </a:avLst>
          </a:prstGeom>
          <a:noFill/>
          <a:ln w="6350">
            <a:solidFill>
              <a:schemeClr val="tx1"/>
            </a:solidFill>
            <a:miter lim="800000"/>
            <a:headEnd/>
            <a:tailEnd/>
          </a:ln>
        </p:spPr>
      </p:cxnSp>
      <p:cxnSp>
        <p:nvCxnSpPr>
          <p:cNvPr id="28" name="AutoShape 22">
            <a:extLst>
              <a:ext uri="{FF2B5EF4-FFF2-40B4-BE49-F238E27FC236}">
                <a16:creationId xmlns:a16="http://schemas.microsoft.com/office/drawing/2014/main" id="{5AE83650-6B7B-4E3A-BABA-47C372B474C0}"/>
              </a:ext>
            </a:extLst>
          </p:cNvPr>
          <p:cNvCxnSpPr>
            <a:cxnSpLocks noChangeShapeType="1"/>
            <a:stCxn id="20" idx="0"/>
            <a:endCxn id="23" idx="2"/>
          </p:cNvCxnSpPr>
          <p:nvPr/>
        </p:nvCxnSpPr>
        <p:spPr bwMode="auto">
          <a:xfrm rot="5400000" flipH="1" flipV="1">
            <a:off x="5426046" y="1195521"/>
            <a:ext cx="339621" cy="3068329"/>
          </a:xfrm>
          <a:prstGeom prst="bentConnector3">
            <a:avLst>
              <a:gd name="adj1" fmla="val 50000"/>
            </a:avLst>
          </a:prstGeom>
          <a:noFill/>
          <a:ln w="6350">
            <a:solidFill>
              <a:schemeClr val="tx1"/>
            </a:solidFill>
            <a:miter lim="800000"/>
            <a:headEnd/>
            <a:tailEnd/>
          </a:ln>
        </p:spPr>
      </p:cxnSp>
      <p:cxnSp>
        <p:nvCxnSpPr>
          <p:cNvPr id="30" name="AutoShape 24">
            <a:extLst>
              <a:ext uri="{FF2B5EF4-FFF2-40B4-BE49-F238E27FC236}">
                <a16:creationId xmlns:a16="http://schemas.microsoft.com/office/drawing/2014/main" id="{91B69398-603D-4B1A-8209-BD46FBFA2819}"/>
              </a:ext>
            </a:extLst>
          </p:cNvPr>
          <p:cNvCxnSpPr>
            <a:cxnSpLocks noChangeShapeType="1"/>
            <a:stCxn id="18" idx="0"/>
            <a:endCxn id="22" idx="2"/>
          </p:cNvCxnSpPr>
          <p:nvPr/>
        </p:nvCxnSpPr>
        <p:spPr bwMode="auto">
          <a:xfrm flipH="1" flipV="1">
            <a:off x="1834389" y="2559876"/>
            <a:ext cx="7639" cy="340190"/>
          </a:xfrm>
          <a:prstGeom prst="straightConnector1">
            <a:avLst/>
          </a:prstGeom>
          <a:noFill/>
          <a:ln w="6350">
            <a:solidFill>
              <a:schemeClr val="tx1"/>
            </a:solidFill>
            <a:round/>
            <a:headEnd/>
            <a:tailEnd/>
          </a:ln>
        </p:spPr>
      </p:cxnSp>
      <p:cxnSp>
        <p:nvCxnSpPr>
          <p:cNvPr id="31" name="AutoShape 26">
            <a:extLst>
              <a:ext uri="{FF2B5EF4-FFF2-40B4-BE49-F238E27FC236}">
                <a16:creationId xmlns:a16="http://schemas.microsoft.com/office/drawing/2014/main" id="{3AFF4F71-C3BB-4702-B251-A526C4D2793F}"/>
              </a:ext>
            </a:extLst>
          </p:cNvPr>
          <p:cNvCxnSpPr>
            <a:cxnSpLocks noChangeShapeType="1"/>
            <a:stCxn id="21" idx="0"/>
            <a:endCxn id="23" idx="2"/>
          </p:cNvCxnSpPr>
          <p:nvPr/>
        </p:nvCxnSpPr>
        <p:spPr bwMode="auto">
          <a:xfrm rot="5400000" flipH="1" flipV="1">
            <a:off x="6297868" y="2067343"/>
            <a:ext cx="339621" cy="1324685"/>
          </a:xfrm>
          <a:prstGeom prst="bentConnector3">
            <a:avLst>
              <a:gd name="adj1" fmla="val 50000"/>
            </a:avLst>
          </a:prstGeom>
          <a:noFill/>
          <a:ln w="6350">
            <a:solidFill>
              <a:schemeClr val="tx1"/>
            </a:solidFill>
            <a:miter lim="800000"/>
            <a:headEnd/>
            <a:tailEnd/>
          </a:ln>
        </p:spPr>
      </p:cxnSp>
      <p:sp>
        <p:nvSpPr>
          <p:cNvPr id="38" name="Text Placeholder 5">
            <a:extLst>
              <a:ext uri="{FF2B5EF4-FFF2-40B4-BE49-F238E27FC236}">
                <a16:creationId xmlns:a16="http://schemas.microsoft.com/office/drawing/2014/main" id="{B2D61EC8-26B1-4326-A528-C463651D7923}"/>
              </a:ext>
            </a:extLst>
          </p:cNvPr>
          <p:cNvSpPr txBox="1">
            <a:spLocks/>
          </p:cNvSpPr>
          <p:nvPr/>
        </p:nvSpPr>
        <p:spPr>
          <a:xfrm>
            <a:off x="1033791" y="3362725"/>
            <a:ext cx="2067460" cy="1953440"/>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lvl="1" defTabSz="554492">
              <a:spcBef>
                <a:spcPts val="600"/>
              </a:spcBef>
              <a:buSzPct val="100000"/>
            </a:pPr>
            <a:r>
              <a:rPr lang="en-US" sz="970" b="1">
                <a:solidFill>
                  <a:schemeClr val="tx1"/>
                </a:solidFill>
                <a:latin typeface="Arial" panose="020B0604020202020204" pitchFamily="34" charset="0"/>
                <a:cs typeface="Arial" panose="020B0604020202020204" pitchFamily="34" charset="0"/>
              </a:rPr>
              <a:t>Application Layer (UI)</a:t>
            </a:r>
            <a:r>
              <a:rPr lang="en-US" sz="970">
                <a:solidFill>
                  <a:schemeClr val="tx1"/>
                </a:solidFill>
                <a:latin typeface="Arial" panose="020B0604020202020204" pitchFamily="34" charset="0"/>
                <a:cs typeface="Arial" panose="020B0604020202020204" pitchFamily="34" charset="0"/>
              </a:rPr>
              <a:t> developed in ADF</a:t>
            </a:r>
          </a:p>
          <a:p>
            <a:pPr lvl="1" defTabSz="554492">
              <a:spcBef>
                <a:spcPts val="600"/>
              </a:spcBef>
              <a:buSzPct val="100000"/>
            </a:pPr>
            <a:r>
              <a:rPr lang="en-US" sz="970" b="1">
                <a:solidFill>
                  <a:schemeClr val="tx1"/>
                </a:solidFill>
                <a:latin typeface="Arial" panose="020B0604020202020204" pitchFamily="34" charset="0"/>
                <a:cs typeface="Arial" panose="020B0604020202020204" pitchFamily="34" charset="0"/>
              </a:rPr>
              <a:t>Model Layer (Business logic) </a:t>
            </a:r>
            <a:r>
              <a:rPr lang="en-US" sz="970">
                <a:solidFill>
                  <a:schemeClr val="tx1"/>
                </a:solidFill>
                <a:latin typeface="Arial" panose="020B0604020202020204" pitchFamily="34" charset="0"/>
                <a:cs typeface="Arial" panose="020B0604020202020204" pitchFamily="34" charset="0"/>
              </a:rPr>
              <a:t> implemented in ADF</a:t>
            </a:r>
          </a:p>
          <a:p>
            <a:pPr marL="114302" lvl="1" indent="-114302">
              <a:spcBef>
                <a:spcPts val="600"/>
              </a:spcBef>
              <a:buSzPct val="100000"/>
              <a:buFont typeface="Arial"/>
              <a:buChar char="•"/>
            </a:pPr>
            <a:r>
              <a:rPr lang="en-US" sz="970" b="1">
                <a:solidFill>
                  <a:srgbClr val="FF0000"/>
                </a:solidFill>
                <a:latin typeface="Arial" panose="020B0604020202020204" pitchFamily="34" charset="0"/>
                <a:cs typeface="Arial" panose="020B0604020202020204" pitchFamily="34" charset="0"/>
              </a:rPr>
              <a:t>Database Layer </a:t>
            </a:r>
            <a:r>
              <a:rPr lang="en-US" sz="970">
                <a:solidFill>
                  <a:srgbClr val="FF0000"/>
                </a:solidFill>
                <a:latin typeface="Arial" panose="020B0604020202020204" pitchFamily="34" charset="0"/>
                <a:cs typeface="Arial" panose="020B0604020202020204" pitchFamily="34" charset="0"/>
              </a:rPr>
              <a:t>is implemented in</a:t>
            </a:r>
            <a:r>
              <a:rPr lang="en-US" sz="970" b="1">
                <a:solidFill>
                  <a:srgbClr val="FF0000"/>
                </a:solidFill>
                <a:latin typeface="Arial" panose="020B0604020202020204" pitchFamily="34" charset="0"/>
                <a:cs typeface="Arial" panose="020B0604020202020204" pitchFamily="34" charset="0"/>
              </a:rPr>
              <a:t> </a:t>
            </a:r>
            <a:r>
              <a:rPr lang="en-US" sz="970">
                <a:solidFill>
                  <a:srgbClr val="FF0000"/>
                </a:solidFill>
                <a:latin typeface="Arial" panose="020B0604020202020204" pitchFamily="34" charset="0"/>
                <a:cs typeface="Arial" panose="020B0604020202020204" pitchFamily="34" charset="0"/>
              </a:rPr>
              <a:t>EBS Database</a:t>
            </a:r>
            <a:r>
              <a:rPr lang="en-US" sz="970">
                <a:solidFill>
                  <a:schemeClr val="tx1"/>
                </a:solidFill>
                <a:latin typeface="Arial" panose="020B0604020202020204" pitchFamily="34" charset="0"/>
                <a:cs typeface="Arial" panose="020B0604020202020204" pitchFamily="34" charset="0"/>
              </a:rPr>
              <a:t> </a:t>
            </a:r>
          </a:p>
          <a:p>
            <a:pPr marL="114302" lvl="1" indent="-114302">
              <a:spcBef>
                <a:spcPts val="600"/>
              </a:spcBef>
              <a:buSzPct val="100000"/>
              <a:buFont typeface="Arial"/>
              <a:buChar char="•"/>
            </a:pPr>
            <a:r>
              <a:rPr lang="en-US" sz="970">
                <a:solidFill>
                  <a:schemeClr val="tx1"/>
                </a:solidFill>
                <a:latin typeface="Arial" panose="020B0604020202020204" pitchFamily="34" charset="0"/>
                <a:cs typeface="Arial" panose="020B0604020202020204" pitchFamily="34" charset="0"/>
              </a:rPr>
              <a:t>Data is directed inserted into the custom DB architecture created in EBS database</a:t>
            </a:r>
          </a:p>
          <a:p>
            <a:pPr lvl="1" defTabSz="554492">
              <a:spcBef>
                <a:spcPts val="600"/>
              </a:spcBef>
              <a:buSzPct val="100000"/>
            </a:pPr>
            <a:r>
              <a:rPr lang="en-US" sz="970">
                <a:solidFill>
                  <a:schemeClr val="tx1"/>
                </a:solidFill>
                <a:latin typeface="Arial" panose="020B0604020202020204" pitchFamily="34" charset="0"/>
                <a:cs typeface="Arial" panose="020B0604020202020204" pitchFamily="34" charset="0"/>
              </a:rPr>
              <a:t>ADF application </a:t>
            </a:r>
            <a:r>
              <a:rPr lang="en-US" sz="970" b="1">
                <a:solidFill>
                  <a:schemeClr val="tx1"/>
                </a:solidFill>
                <a:latin typeface="Arial" panose="020B0604020202020204" pitchFamily="34" charset="0"/>
                <a:cs typeface="Arial" panose="020B0604020202020204" pitchFamily="34" charset="0"/>
              </a:rPr>
              <a:t>hosted </a:t>
            </a:r>
            <a:r>
              <a:rPr lang="en-US" sz="970">
                <a:solidFill>
                  <a:schemeClr val="tx1"/>
                </a:solidFill>
                <a:latin typeface="Arial" panose="020B0604020202020204" pitchFamily="34" charset="0"/>
                <a:cs typeface="Arial" panose="020B0604020202020204" pitchFamily="34" charset="0"/>
              </a:rPr>
              <a:t>on On-Prem Web Logic server</a:t>
            </a:r>
          </a:p>
        </p:txBody>
      </p:sp>
      <p:sp>
        <p:nvSpPr>
          <p:cNvPr id="46" name="TextBox 45">
            <a:extLst>
              <a:ext uri="{FF2B5EF4-FFF2-40B4-BE49-F238E27FC236}">
                <a16:creationId xmlns:a16="http://schemas.microsoft.com/office/drawing/2014/main" id="{24796F1B-658B-4D4D-95C7-8387DD7C7FB6}"/>
              </a:ext>
            </a:extLst>
          </p:cNvPr>
          <p:cNvSpPr txBox="1"/>
          <p:nvPr/>
        </p:nvSpPr>
        <p:spPr>
          <a:xfrm>
            <a:off x="3431350" y="3337936"/>
            <a:ext cx="1312604" cy="1286506"/>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Evaluate if Cloud ERP provides Out of Box functionality which was implemented using Personalization/ Extension/ Customization</a:t>
            </a:r>
          </a:p>
        </p:txBody>
      </p:sp>
      <p:sp>
        <p:nvSpPr>
          <p:cNvPr id="50" name="TextBox 49">
            <a:extLst>
              <a:ext uri="{FF2B5EF4-FFF2-40B4-BE49-F238E27FC236}">
                <a16:creationId xmlns:a16="http://schemas.microsoft.com/office/drawing/2014/main" id="{8230F672-06B1-4EA9-AFAA-B928AE1D7945}"/>
              </a:ext>
            </a:extLst>
          </p:cNvPr>
          <p:cNvSpPr txBox="1"/>
          <p:nvPr/>
        </p:nvSpPr>
        <p:spPr>
          <a:xfrm>
            <a:off x="5160195" y="3337936"/>
            <a:ext cx="1312604" cy="1435778"/>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dirty="0">
                <a:latin typeface="Arial" panose="020B0604020202020204" pitchFamily="34" charset="0"/>
                <a:ea typeface="+mj-ea"/>
                <a:cs typeface="Arial" panose="020B0604020202020204" pitchFamily="34" charset="0"/>
              </a:rPr>
              <a:t>Considering standardization and minimizing Extension, evaluate if Business process could be changed with minimal impact on current XX Business</a:t>
            </a:r>
          </a:p>
        </p:txBody>
      </p:sp>
      <p:sp>
        <p:nvSpPr>
          <p:cNvPr id="51" name="Rectangle 50">
            <a:extLst>
              <a:ext uri="{FF2B5EF4-FFF2-40B4-BE49-F238E27FC236}">
                <a16:creationId xmlns:a16="http://schemas.microsoft.com/office/drawing/2014/main" id="{F11D6833-B0AA-49DC-8794-6C90104C04E8}"/>
              </a:ext>
            </a:extLst>
          </p:cNvPr>
          <p:cNvSpPr>
            <a:spLocks noChangeArrowheads="1"/>
          </p:cNvSpPr>
          <p:nvPr/>
        </p:nvSpPr>
        <p:spPr bwMode="auto">
          <a:xfrm>
            <a:off x="6840078" y="2899496"/>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Retrofit ADF Application</a:t>
            </a:r>
          </a:p>
        </p:txBody>
      </p:sp>
      <p:sp>
        <p:nvSpPr>
          <p:cNvPr id="52" name="TextBox 51">
            <a:extLst>
              <a:ext uri="{FF2B5EF4-FFF2-40B4-BE49-F238E27FC236}">
                <a16:creationId xmlns:a16="http://schemas.microsoft.com/office/drawing/2014/main" id="{C3904C7A-FA99-4006-8A95-CDB317EBC2FE}"/>
              </a:ext>
            </a:extLst>
          </p:cNvPr>
          <p:cNvSpPr txBox="1"/>
          <p:nvPr/>
        </p:nvSpPr>
        <p:spPr>
          <a:xfrm>
            <a:off x="6625223" y="3337936"/>
            <a:ext cx="1792792" cy="3281654"/>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ADF application needs to be retrofitted as below - </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Application Layer (UI)</a:t>
            </a:r>
            <a:r>
              <a:rPr lang="en-US" sz="970">
                <a:latin typeface="Arial" panose="020B0604020202020204" pitchFamily="34" charset="0"/>
                <a:ea typeface="+mj-ea"/>
                <a:cs typeface="Arial" panose="020B0604020202020204" pitchFamily="34" charset="0"/>
              </a:rPr>
              <a:t> needs to be retrofitted as per Cloud ERP standards</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Model Layer (Business Logic)</a:t>
            </a:r>
            <a:r>
              <a:rPr lang="en-US" sz="970">
                <a:latin typeface="Arial" panose="020B0604020202020204" pitchFamily="34" charset="0"/>
                <a:ea typeface="+mj-ea"/>
                <a:cs typeface="Arial" panose="020B0604020202020204" pitchFamily="34" charset="0"/>
              </a:rPr>
              <a:t> needs to be retrofitted as per Cloud ERP standards</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Database Layer </a:t>
            </a:r>
            <a:r>
              <a:rPr lang="en-US" sz="970">
                <a:latin typeface="Arial" panose="020B0604020202020204" pitchFamily="34" charset="0"/>
                <a:ea typeface="+mj-ea"/>
                <a:cs typeface="Arial" panose="020B0604020202020204" pitchFamily="34" charset="0"/>
              </a:rPr>
              <a:t>needs to be re-implemented in PaaS DB</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APIs </a:t>
            </a:r>
            <a:r>
              <a:rPr lang="en-US" sz="970">
                <a:latin typeface="Arial" panose="020B0604020202020204" pitchFamily="34" charset="0"/>
                <a:ea typeface="+mj-ea"/>
                <a:cs typeface="Arial" panose="020B0604020202020204" pitchFamily="34" charset="0"/>
              </a:rPr>
              <a:t>would be used for data flow between custom ADF application and Cloud ERP</a:t>
            </a:r>
          </a:p>
          <a:p>
            <a:pPr marL="164511" lvl="3" indent="-114302">
              <a:spcBef>
                <a:spcPts val="600"/>
              </a:spcBef>
              <a:buSzPct val="100000"/>
              <a:buFont typeface="Arial"/>
              <a:buChar char="•"/>
            </a:pPr>
            <a:r>
              <a:rPr lang="en-US" sz="970">
                <a:latin typeface="Arial" panose="020B0604020202020204" pitchFamily="34" charset="0"/>
                <a:ea typeface="+mj-ea"/>
                <a:cs typeface="Arial" panose="020B0604020202020204" pitchFamily="34" charset="0"/>
              </a:rPr>
              <a:t>ADF Application would be </a:t>
            </a:r>
            <a:r>
              <a:rPr lang="en-US" sz="970" b="1">
                <a:latin typeface="Arial" panose="020B0604020202020204" pitchFamily="34" charset="0"/>
                <a:ea typeface="+mj-ea"/>
                <a:cs typeface="Arial" panose="020B0604020202020204" pitchFamily="34" charset="0"/>
              </a:rPr>
              <a:t>hosted </a:t>
            </a:r>
            <a:r>
              <a:rPr lang="en-US" sz="970">
                <a:latin typeface="Arial" panose="020B0604020202020204" pitchFamily="34" charset="0"/>
                <a:ea typeface="+mj-ea"/>
                <a:cs typeface="Arial" panose="020B0604020202020204" pitchFamily="34" charset="0"/>
              </a:rPr>
              <a:t>on Web Logic Cloud Server</a:t>
            </a:r>
          </a:p>
        </p:txBody>
      </p:sp>
      <p:cxnSp>
        <p:nvCxnSpPr>
          <p:cNvPr id="53" name="AutoShape 26">
            <a:extLst>
              <a:ext uri="{FF2B5EF4-FFF2-40B4-BE49-F238E27FC236}">
                <a16:creationId xmlns:a16="http://schemas.microsoft.com/office/drawing/2014/main" id="{B5B87298-9308-4B54-9591-DFA16DB460CA}"/>
              </a:ext>
            </a:extLst>
          </p:cNvPr>
          <p:cNvCxnSpPr>
            <a:cxnSpLocks noChangeShapeType="1"/>
            <a:stCxn id="51" idx="0"/>
            <a:endCxn id="23" idx="2"/>
          </p:cNvCxnSpPr>
          <p:nvPr/>
        </p:nvCxnSpPr>
        <p:spPr bwMode="auto">
          <a:xfrm rot="16200000" flipV="1">
            <a:off x="7123594" y="2566302"/>
            <a:ext cx="339621" cy="326767"/>
          </a:xfrm>
          <a:prstGeom prst="bentConnector3">
            <a:avLst>
              <a:gd name="adj1" fmla="val 50000"/>
            </a:avLst>
          </a:prstGeom>
          <a:noFill/>
          <a:ln w="6350">
            <a:solidFill>
              <a:schemeClr val="tx1"/>
            </a:solidFill>
            <a:miter lim="800000"/>
            <a:headEnd/>
            <a:tailEnd/>
          </a:ln>
        </p:spPr>
      </p:cxnSp>
      <p:sp>
        <p:nvSpPr>
          <p:cNvPr id="55" name="Rectangle 54">
            <a:extLst>
              <a:ext uri="{FF2B5EF4-FFF2-40B4-BE49-F238E27FC236}">
                <a16:creationId xmlns:a16="http://schemas.microsoft.com/office/drawing/2014/main" id="{C2E5392D-B5E2-44C9-9E66-14C7F76D51F5}"/>
              </a:ext>
            </a:extLst>
          </p:cNvPr>
          <p:cNvSpPr>
            <a:spLocks noChangeArrowheads="1"/>
          </p:cNvSpPr>
          <p:nvPr/>
        </p:nvSpPr>
        <p:spPr bwMode="auto">
          <a:xfrm>
            <a:off x="438358" y="5340993"/>
            <a:ext cx="4859520" cy="1303286"/>
          </a:xfrm>
          <a:prstGeom prst="rect">
            <a:avLst/>
          </a:prstGeom>
          <a:solidFill>
            <a:schemeClr val="bg1">
              <a:lumMod val="85000"/>
            </a:schemeClr>
          </a:solidFill>
          <a:ln w="19050" algn="ctr">
            <a:solidFill>
              <a:schemeClr val="tx1"/>
            </a:solidFill>
            <a:miter lim="800000"/>
            <a:headEnd type="none" w="sm" len="sm"/>
            <a:tailEnd type="none" w="sm" len="sm"/>
          </a:ln>
        </p:spPr>
        <p:txBody>
          <a:bodyPr wrap="square" lIns="88899" tIns="88899" rIns="88899" bIns="88899"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spcBef>
                <a:spcPts val="200"/>
              </a:spcBef>
            </a:pPr>
            <a:r>
              <a:rPr lang="en-GB" altLang="ja-JP" sz="970" b="1" dirty="0">
                <a:latin typeface="Arial" panose="020B0604020202020204" pitchFamily="34" charset="0"/>
                <a:ea typeface="ＭＳ Ｐゴシック" pitchFamily="50" charset="-128"/>
                <a:cs typeface="Arial" panose="020B0604020202020204" pitchFamily="34" charset="0"/>
              </a:rPr>
              <a:t>XX Applicability – </a:t>
            </a:r>
          </a:p>
          <a:p>
            <a:pPr marL="173279" marR="0" indent="-173279">
              <a:spcBef>
                <a:spcPts val="0"/>
              </a:spcBef>
              <a:spcAft>
                <a:spcPts val="0"/>
              </a:spcAft>
              <a:buFont typeface="Arial" panose="020B0604020202020204" pitchFamily="34" charset="0"/>
              <a:buChar char="•"/>
            </a:pPr>
            <a:r>
              <a:rPr lang="en-US" sz="97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GPE(Global Pricing Excellence)</a:t>
            </a:r>
            <a:endParaRPr lang="en-US" sz="970" dirty="0">
              <a:effectLst/>
              <a:latin typeface="Arial" panose="020B0604020202020204" pitchFamily="34" charset="0"/>
              <a:ea typeface="Calibri" panose="020F0502020204030204" pitchFamily="34" charset="0"/>
              <a:cs typeface="Arial" panose="020B0604020202020204" pitchFamily="34" charset="0"/>
            </a:endParaRPr>
          </a:p>
          <a:p>
            <a:pPr marL="173279" marR="0" indent="-173279">
              <a:spcBef>
                <a:spcPts val="0"/>
              </a:spcBef>
              <a:spcAft>
                <a:spcPts val="0"/>
              </a:spcAft>
              <a:buFont typeface="Arial" panose="020B0604020202020204" pitchFamily="34" charset="0"/>
              <a:buChar char="•"/>
            </a:pPr>
            <a:r>
              <a:rPr lang="en-US" sz="970" dirty="0" err="1">
                <a:solidFill>
                  <a:srgbClr val="000000"/>
                </a:solidFill>
                <a:effectLst/>
                <a:latin typeface="Arial" panose="020B0604020202020204" pitchFamily="34" charset="0"/>
                <a:ea typeface="Times New Roman" panose="02020603050405020304" pitchFamily="18" charset="0"/>
                <a:cs typeface="Arial" panose="020B0604020202020204" pitchFamily="34" charset="0"/>
              </a:rPr>
              <a:t>Opex</a:t>
            </a:r>
            <a:r>
              <a:rPr lang="en-US" sz="97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 Budget Automation</a:t>
            </a:r>
            <a:endParaRPr lang="en-US" sz="970" dirty="0">
              <a:effectLst/>
              <a:latin typeface="Arial" panose="020B0604020202020204" pitchFamily="34" charset="0"/>
              <a:ea typeface="Calibri" panose="020F0502020204030204" pitchFamily="34" charset="0"/>
              <a:cs typeface="Arial" panose="020B0604020202020204" pitchFamily="34" charset="0"/>
            </a:endParaRPr>
          </a:p>
          <a:p>
            <a:pPr marL="173279" marR="0" indent="-173279">
              <a:spcBef>
                <a:spcPts val="0"/>
              </a:spcBef>
              <a:spcAft>
                <a:spcPts val="0"/>
              </a:spcAft>
              <a:buFont typeface="Arial" panose="020B0604020202020204" pitchFamily="34" charset="0"/>
              <a:buChar char="•"/>
            </a:pPr>
            <a:r>
              <a:rPr lang="en-US" sz="97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Order Work Bench</a:t>
            </a:r>
            <a:endParaRPr lang="en-US" sz="970" dirty="0">
              <a:effectLst/>
              <a:latin typeface="Arial" panose="020B0604020202020204" pitchFamily="34" charset="0"/>
              <a:ea typeface="Calibri" panose="020F0502020204030204" pitchFamily="34" charset="0"/>
              <a:cs typeface="Arial" panose="020B0604020202020204" pitchFamily="34" charset="0"/>
            </a:endParaRPr>
          </a:p>
          <a:p>
            <a:pPr marL="173279" marR="0" indent="-173279">
              <a:spcBef>
                <a:spcPts val="0"/>
              </a:spcBef>
              <a:spcAft>
                <a:spcPts val="0"/>
              </a:spcAft>
              <a:buFont typeface="Arial" panose="020B0604020202020204" pitchFamily="34" charset="0"/>
              <a:buChar char="•"/>
            </a:pPr>
            <a:r>
              <a:rPr lang="en-US" sz="97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Pick Pack Wafer Report</a:t>
            </a:r>
            <a:endParaRPr lang="en-US" sz="970" dirty="0">
              <a:effectLst/>
              <a:latin typeface="Arial" panose="020B0604020202020204" pitchFamily="34" charset="0"/>
              <a:ea typeface="Calibri" panose="020F0502020204030204" pitchFamily="34" charset="0"/>
              <a:cs typeface="Arial" panose="020B0604020202020204" pitchFamily="34" charset="0"/>
            </a:endParaRPr>
          </a:p>
          <a:p>
            <a:pPr marL="173279" marR="0" indent="-173279">
              <a:spcBef>
                <a:spcPts val="0"/>
              </a:spcBef>
              <a:spcAft>
                <a:spcPts val="0"/>
              </a:spcAft>
              <a:buFont typeface="Arial" panose="020B0604020202020204" pitchFamily="34" charset="0"/>
              <a:buChar char="•"/>
            </a:pPr>
            <a:r>
              <a:rPr lang="en-US" sz="97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Trip Info System</a:t>
            </a:r>
            <a:endParaRPr lang="en-US" sz="970" dirty="0">
              <a:effectLst/>
              <a:latin typeface="Arial" panose="020B0604020202020204" pitchFamily="34" charset="0"/>
              <a:ea typeface="Calibri" panose="020F0502020204030204" pitchFamily="34" charset="0"/>
              <a:cs typeface="Arial" panose="020B0604020202020204" pitchFamily="34" charset="0"/>
            </a:endParaRPr>
          </a:p>
          <a:p>
            <a:pPr marL="173279" marR="0" indent="-173279">
              <a:spcBef>
                <a:spcPts val="0"/>
              </a:spcBef>
              <a:spcAft>
                <a:spcPts val="0"/>
              </a:spcAft>
              <a:buFont typeface="Arial" panose="020B0604020202020204" pitchFamily="34" charset="0"/>
              <a:buChar char="•"/>
            </a:pPr>
            <a:r>
              <a:rPr lang="en-US" sz="97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Capital Request System</a:t>
            </a:r>
            <a:endParaRPr lang="en-US" sz="970" dirty="0">
              <a:effectLst/>
              <a:latin typeface="Arial" panose="020B0604020202020204" pitchFamily="34" charset="0"/>
              <a:ea typeface="Calibri" panose="020F0502020204030204" pitchFamily="34" charset="0"/>
              <a:cs typeface="Arial" panose="020B0604020202020204" pitchFamily="34" charset="0"/>
            </a:endParaRPr>
          </a:p>
          <a:p>
            <a:pPr marL="173279" marR="0" indent="-173279">
              <a:spcBef>
                <a:spcPts val="0"/>
              </a:spcBef>
              <a:spcAft>
                <a:spcPts val="0"/>
              </a:spcAft>
              <a:buFont typeface="Arial" panose="020B0604020202020204" pitchFamily="34" charset="0"/>
              <a:buChar char="•"/>
            </a:pPr>
            <a:r>
              <a:rPr lang="en-US" sz="970" dirty="0">
                <a:solidFill>
                  <a:srgbClr val="000000"/>
                </a:solidFill>
                <a:effectLst/>
                <a:latin typeface="Arial" panose="020B0604020202020204" pitchFamily="34" charset="0"/>
                <a:ea typeface="Times New Roman" panose="02020603050405020304" pitchFamily="18" charset="0"/>
                <a:cs typeface="Arial" panose="020B0604020202020204" pitchFamily="34" charset="0"/>
              </a:rPr>
              <a:t>LMS(Lot Management System)</a:t>
            </a:r>
            <a:endParaRPr lang="en-US" sz="970" dirty="0">
              <a:effectLst/>
              <a:latin typeface="Arial" panose="020B0604020202020204" pitchFamily="34" charset="0"/>
              <a:ea typeface="Calibri" panose="020F0502020204030204" pitchFamily="34" charset="0"/>
              <a:cs typeface="Arial" panose="020B0604020202020204" pitchFamily="34" charset="0"/>
            </a:endParaRPr>
          </a:p>
        </p:txBody>
      </p:sp>
      <p:sp>
        <p:nvSpPr>
          <p:cNvPr id="32" name="Rectangle 31">
            <a:extLst>
              <a:ext uri="{FF2B5EF4-FFF2-40B4-BE49-F238E27FC236}">
                <a16:creationId xmlns:a16="http://schemas.microsoft.com/office/drawing/2014/main" id="{7B6A009E-488B-41A9-8D31-BD114B6DFF7D}"/>
              </a:ext>
            </a:extLst>
          </p:cNvPr>
          <p:cNvSpPr>
            <a:spLocks noChangeArrowheads="1"/>
          </p:cNvSpPr>
          <p:nvPr/>
        </p:nvSpPr>
        <p:spPr bwMode="auto">
          <a:xfrm>
            <a:off x="10240865" y="2899495"/>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VBCS Application</a:t>
            </a:r>
          </a:p>
        </p:txBody>
      </p:sp>
      <p:cxnSp>
        <p:nvCxnSpPr>
          <p:cNvPr id="34" name="AutoShape 26">
            <a:extLst>
              <a:ext uri="{FF2B5EF4-FFF2-40B4-BE49-F238E27FC236}">
                <a16:creationId xmlns:a16="http://schemas.microsoft.com/office/drawing/2014/main" id="{A9141B82-743C-413B-A3EC-66F95AC57FA6}"/>
              </a:ext>
            </a:extLst>
          </p:cNvPr>
          <p:cNvCxnSpPr>
            <a:cxnSpLocks noChangeShapeType="1"/>
            <a:stCxn id="32" idx="0"/>
            <a:endCxn id="23" idx="2"/>
          </p:cNvCxnSpPr>
          <p:nvPr/>
        </p:nvCxnSpPr>
        <p:spPr bwMode="auto">
          <a:xfrm rot="16200000" flipV="1">
            <a:off x="8823987" y="865908"/>
            <a:ext cx="339620" cy="3727553"/>
          </a:xfrm>
          <a:prstGeom prst="bentConnector3">
            <a:avLst>
              <a:gd name="adj1" fmla="val 50000"/>
            </a:avLst>
          </a:prstGeom>
          <a:noFill/>
          <a:ln w="6350">
            <a:solidFill>
              <a:schemeClr val="tx1"/>
            </a:solidFill>
            <a:miter lim="800000"/>
            <a:headEnd/>
            <a:tailEnd/>
          </a:ln>
        </p:spPr>
      </p:cxnSp>
      <p:sp>
        <p:nvSpPr>
          <p:cNvPr id="35" name="TextBox 34">
            <a:extLst>
              <a:ext uri="{FF2B5EF4-FFF2-40B4-BE49-F238E27FC236}">
                <a16:creationId xmlns:a16="http://schemas.microsoft.com/office/drawing/2014/main" id="{720CD7E2-4C4F-4293-9E43-87B26A6B2A6B}"/>
              </a:ext>
            </a:extLst>
          </p:cNvPr>
          <p:cNvSpPr txBox="1"/>
          <p:nvPr/>
        </p:nvSpPr>
        <p:spPr>
          <a:xfrm>
            <a:off x="10117908" y="3299184"/>
            <a:ext cx="1582927" cy="323627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Application to be redesigned in VBCS as below - </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Application Layer (UI)</a:t>
            </a:r>
            <a:r>
              <a:rPr lang="en-US" sz="970">
                <a:latin typeface="Arial" panose="020B0604020202020204" pitchFamily="34" charset="0"/>
                <a:ea typeface="+mj-ea"/>
                <a:cs typeface="Arial" panose="020B0604020202020204" pitchFamily="34" charset="0"/>
              </a:rPr>
              <a:t> needs to be redesigned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Model Layer (Business Logic)</a:t>
            </a:r>
            <a:r>
              <a:rPr lang="en-US" sz="970">
                <a:latin typeface="Arial" panose="020B0604020202020204" pitchFamily="34" charset="0"/>
                <a:ea typeface="+mj-ea"/>
                <a:cs typeface="Arial" panose="020B0604020202020204" pitchFamily="34" charset="0"/>
              </a:rPr>
              <a:t> needs to be redesigned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Database Layer </a:t>
            </a:r>
            <a:r>
              <a:rPr lang="en-US" sz="970">
                <a:latin typeface="Arial" panose="020B0604020202020204" pitchFamily="34" charset="0"/>
                <a:ea typeface="+mj-ea"/>
                <a:cs typeface="Arial" panose="020B0604020202020204" pitchFamily="34" charset="0"/>
              </a:rPr>
              <a:t>needs to be re-implemented in PaaS DB (DBaaS/ ATP)</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REST APIs </a:t>
            </a:r>
            <a:r>
              <a:rPr lang="en-US" sz="970">
                <a:latin typeface="Arial" panose="020B0604020202020204" pitchFamily="34" charset="0"/>
                <a:ea typeface="+mj-ea"/>
                <a:cs typeface="Arial" panose="020B0604020202020204" pitchFamily="34" charset="0"/>
              </a:rPr>
              <a:t>would be used for data flow between custom VBCS application and Cloud ERP</a:t>
            </a:r>
          </a:p>
        </p:txBody>
      </p:sp>
      <p:sp>
        <p:nvSpPr>
          <p:cNvPr id="26" name="TextBox 25">
            <a:extLst>
              <a:ext uri="{FF2B5EF4-FFF2-40B4-BE49-F238E27FC236}">
                <a16:creationId xmlns:a16="http://schemas.microsoft.com/office/drawing/2014/main" id="{8D2D85A0-1DC9-4B4F-8D72-C499CBDE12DA}"/>
              </a:ext>
            </a:extLst>
          </p:cNvPr>
          <p:cNvSpPr txBox="1"/>
          <p:nvPr/>
        </p:nvSpPr>
        <p:spPr>
          <a:xfrm>
            <a:off x="766560" y="1082214"/>
            <a:ext cx="10250795" cy="42845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092">
                <a:latin typeface="Arial" panose="020B0604020202020204" pitchFamily="34" charset="0"/>
                <a:ea typeface="+mj-ea"/>
                <a:cs typeface="Arial" panose="020B0604020202020204" pitchFamily="34" charset="0"/>
              </a:rPr>
              <a:t>This is a typical way of transforming Extension in ERP </a:t>
            </a:r>
            <a:r>
              <a:rPr lang="en-US" sz="662">
                <a:latin typeface="Arial" panose="020B0604020202020204" pitchFamily="34" charset="0"/>
                <a:ea typeface="+mj-ea"/>
                <a:cs typeface="Arial" panose="020B0604020202020204" pitchFamily="34" charset="0"/>
              </a:rPr>
              <a:t>C</a:t>
            </a:r>
            <a:r>
              <a:rPr lang="en-US" sz="1092">
                <a:latin typeface="Arial" panose="020B0604020202020204" pitchFamily="34" charset="0"/>
                <a:ea typeface="+mj-ea"/>
                <a:cs typeface="Arial" panose="020B0604020202020204" pitchFamily="34" charset="0"/>
              </a:rPr>
              <a:t>loud. However, Oracle encourages to standardize and unify the processes across the enterprise eliminating the need for Extension. Transformation of the underlying Extension in EBS will be driven and influenced by the design discussions during implementation phase</a:t>
            </a:r>
            <a:endParaRPr lang="en-US" sz="662"/>
          </a:p>
        </p:txBody>
      </p:sp>
      <p:sp>
        <p:nvSpPr>
          <p:cNvPr id="27" name="Rectangle 26">
            <a:extLst>
              <a:ext uri="{FF2B5EF4-FFF2-40B4-BE49-F238E27FC236}">
                <a16:creationId xmlns:a16="http://schemas.microsoft.com/office/drawing/2014/main" id="{2D55DED7-C3C0-448C-B222-1D76DA9CD374}"/>
              </a:ext>
            </a:extLst>
          </p:cNvPr>
          <p:cNvSpPr>
            <a:spLocks noChangeArrowheads="1"/>
          </p:cNvSpPr>
          <p:nvPr/>
        </p:nvSpPr>
        <p:spPr bwMode="auto">
          <a:xfrm>
            <a:off x="8590605" y="2903896"/>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err="1">
                <a:solidFill>
                  <a:srgbClr val="762BB3"/>
                </a:solidFill>
                <a:latin typeface="Arial" panose="020B0604020202020204" pitchFamily="34" charset="0"/>
                <a:ea typeface="ＭＳ Ｐゴシック" pitchFamily="50" charset="-128"/>
                <a:cs typeface="Arial" panose="020B0604020202020204" pitchFamily="34" charset="0"/>
              </a:rPr>
              <a:t>Mendix</a:t>
            </a: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 Application</a:t>
            </a:r>
          </a:p>
        </p:txBody>
      </p:sp>
      <p:sp>
        <p:nvSpPr>
          <p:cNvPr id="29" name="TextBox 28">
            <a:extLst>
              <a:ext uri="{FF2B5EF4-FFF2-40B4-BE49-F238E27FC236}">
                <a16:creationId xmlns:a16="http://schemas.microsoft.com/office/drawing/2014/main" id="{A4349B44-4254-4402-BE0E-53A2B78631C1}"/>
              </a:ext>
            </a:extLst>
          </p:cNvPr>
          <p:cNvSpPr txBox="1"/>
          <p:nvPr/>
        </p:nvSpPr>
        <p:spPr>
          <a:xfrm>
            <a:off x="8420964" y="3298178"/>
            <a:ext cx="1714547" cy="301467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Application needs to be re-designed in </a:t>
            </a:r>
            <a:r>
              <a:rPr lang="en-US" sz="970" err="1">
                <a:latin typeface="Arial" panose="020B0604020202020204" pitchFamily="34" charset="0"/>
                <a:ea typeface="+mj-ea"/>
                <a:cs typeface="Arial" panose="020B0604020202020204" pitchFamily="34" charset="0"/>
              </a:rPr>
              <a:t>Mendix</a:t>
            </a:r>
            <a:r>
              <a:rPr lang="en-US" sz="970">
                <a:latin typeface="Arial" panose="020B0604020202020204" pitchFamily="34" charset="0"/>
                <a:ea typeface="+mj-ea"/>
                <a:cs typeface="Arial" panose="020B0604020202020204" pitchFamily="34" charset="0"/>
              </a:rPr>
              <a:t>, considering below points - </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Application Layer (UI)</a:t>
            </a:r>
            <a:r>
              <a:rPr lang="en-US" sz="970">
                <a:latin typeface="Arial" panose="020B0604020202020204" pitchFamily="34" charset="0"/>
                <a:ea typeface="+mj-ea"/>
                <a:cs typeface="Arial" panose="020B0604020202020204" pitchFamily="34" charset="0"/>
              </a:rPr>
              <a:t> needs to be re-designed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Model Layer (Business Logic)</a:t>
            </a:r>
            <a:r>
              <a:rPr lang="en-US" sz="970">
                <a:latin typeface="Arial" panose="020B0604020202020204" pitchFamily="34" charset="0"/>
                <a:ea typeface="+mj-ea"/>
                <a:cs typeface="Arial" panose="020B0604020202020204" pitchFamily="34" charset="0"/>
              </a:rPr>
              <a:t> needs to be re-implemented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Database Layer </a:t>
            </a:r>
            <a:r>
              <a:rPr lang="en-US" sz="970">
                <a:latin typeface="Arial" panose="020B0604020202020204" pitchFamily="34" charset="0"/>
                <a:ea typeface="+mj-ea"/>
                <a:cs typeface="Arial" panose="020B0604020202020204" pitchFamily="34" charset="0"/>
              </a:rPr>
              <a:t>needs to be re-implemented in PaaS DB/ </a:t>
            </a:r>
            <a:r>
              <a:rPr lang="en-US" sz="970" err="1">
                <a:latin typeface="Arial" panose="020B0604020202020204" pitchFamily="34" charset="0"/>
                <a:ea typeface="+mj-ea"/>
                <a:cs typeface="Arial" panose="020B0604020202020204" pitchFamily="34" charset="0"/>
              </a:rPr>
              <a:t>Mendix</a:t>
            </a:r>
            <a:r>
              <a:rPr lang="en-US" sz="970">
                <a:latin typeface="Arial" panose="020B0604020202020204" pitchFamily="34" charset="0"/>
                <a:ea typeface="+mj-ea"/>
                <a:cs typeface="Arial" panose="020B0604020202020204" pitchFamily="34" charset="0"/>
              </a:rPr>
              <a:t> DB</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APIs </a:t>
            </a:r>
            <a:r>
              <a:rPr lang="en-US" sz="970">
                <a:latin typeface="Arial" panose="020B0604020202020204" pitchFamily="34" charset="0"/>
                <a:ea typeface="+mj-ea"/>
                <a:cs typeface="Arial" panose="020B0604020202020204" pitchFamily="34" charset="0"/>
              </a:rPr>
              <a:t>would be used for data flow between custom application and Cloud ERP</a:t>
            </a:r>
          </a:p>
          <a:p>
            <a:pPr marL="164511" lvl="3" indent="-114302">
              <a:spcBef>
                <a:spcPts val="600"/>
              </a:spcBef>
              <a:buSzPct val="100000"/>
              <a:buFont typeface="Arial"/>
              <a:buChar char="•"/>
            </a:pPr>
            <a:r>
              <a:rPr lang="en-US" sz="970" err="1">
                <a:latin typeface="Arial" panose="020B0604020202020204" pitchFamily="34" charset="0"/>
                <a:ea typeface="+mj-ea"/>
                <a:cs typeface="Arial" panose="020B0604020202020204" pitchFamily="34" charset="0"/>
              </a:rPr>
              <a:t>Mendix</a:t>
            </a:r>
            <a:r>
              <a:rPr lang="en-US" sz="970">
                <a:latin typeface="Arial" panose="020B0604020202020204" pitchFamily="34" charset="0"/>
                <a:ea typeface="+mj-ea"/>
                <a:cs typeface="Arial" panose="020B0604020202020204" pitchFamily="34" charset="0"/>
              </a:rPr>
              <a:t> Application to be </a:t>
            </a:r>
            <a:r>
              <a:rPr lang="en-US" sz="970" b="1">
                <a:latin typeface="Arial" panose="020B0604020202020204" pitchFamily="34" charset="0"/>
                <a:ea typeface="+mj-ea"/>
                <a:cs typeface="Arial" panose="020B0604020202020204" pitchFamily="34" charset="0"/>
              </a:rPr>
              <a:t>hosted </a:t>
            </a:r>
            <a:r>
              <a:rPr lang="en-US" sz="970">
                <a:latin typeface="Arial" panose="020B0604020202020204" pitchFamily="34" charset="0"/>
                <a:ea typeface="+mj-ea"/>
                <a:cs typeface="Arial" panose="020B0604020202020204" pitchFamily="34" charset="0"/>
              </a:rPr>
              <a:t>on AWS</a:t>
            </a:r>
          </a:p>
        </p:txBody>
      </p:sp>
      <p:cxnSp>
        <p:nvCxnSpPr>
          <p:cNvPr id="33" name="AutoShape 26">
            <a:extLst>
              <a:ext uri="{FF2B5EF4-FFF2-40B4-BE49-F238E27FC236}">
                <a16:creationId xmlns:a16="http://schemas.microsoft.com/office/drawing/2014/main" id="{A36C2862-1EA3-4B89-AD9C-B97788289E24}"/>
              </a:ext>
            </a:extLst>
          </p:cNvPr>
          <p:cNvCxnSpPr>
            <a:cxnSpLocks noChangeShapeType="1"/>
            <a:stCxn id="27" idx="0"/>
            <a:endCxn id="23" idx="2"/>
          </p:cNvCxnSpPr>
          <p:nvPr/>
        </p:nvCxnSpPr>
        <p:spPr bwMode="auto">
          <a:xfrm rot="16200000" flipV="1">
            <a:off x="7996657" y="1693239"/>
            <a:ext cx="344021" cy="2077293"/>
          </a:xfrm>
          <a:prstGeom prst="bentConnector3">
            <a:avLst>
              <a:gd name="adj1" fmla="val 50000"/>
            </a:avLst>
          </a:prstGeom>
          <a:noFill/>
          <a:ln w="6350">
            <a:solidFill>
              <a:schemeClr val="tx1"/>
            </a:solidFill>
            <a:miter lim="800000"/>
            <a:headEnd/>
            <a:tailEnd/>
          </a:ln>
        </p:spPr>
      </p:cxnSp>
    </p:spTree>
    <p:extLst>
      <p:ext uri="{BB962C8B-B14F-4D97-AF65-F5344CB8AC3E}">
        <p14:creationId xmlns:p14="http://schemas.microsoft.com/office/powerpoint/2010/main" val="5528943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B649D8A-7835-4E50-A4A4-64108DFC7CC6}"/>
              </a:ext>
            </a:extLst>
          </p:cNvPr>
          <p:cNvSpPr txBox="1">
            <a:spLocks/>
          </p:cNvSpPr>
          <p:nvPr/>
        </p:nvSpPr>
        <p:spPr>
          <a:xfrm>
            <a:off x="829065" y="398530"/>
            <a:ext cx="9888034"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PL SQL Extension</a:t>
            </a:r>
          </a:p>
        </p:txBody>
      </p:sp>
      <p:sp>
        <p:nvSpPr>
          <p:cNvPr id="16" name="Rectangle 15">
            <a:extLst>
              <a:ext uri="{FF2B5EF4-FFF2-40B4-BE49-F238E27FC236}">
                <a16:creationId xmlns:a16="http://schemas.microsoft.com/office/drawing/2014/main" id="{BFC47F48-0972-4430-A205-538F691913F4}"/>
              </a:ext>
            </a:extLst>
          </p:cNvPr>
          <p:cNvSpPr>
            <a:spLocks noChangeArrowheads="1"/>
          </p:cNvSpPr>
          <p:nvPr/>
        </p:nvSpPr>
        <p:spPr bwMode="auto">
          <a:xfrm>
            <a:off x="3909611" y="1425950"/>
            <a:ext cx="2810033" cy="361400"/>
          </a:xfrm>
          <a:prstGeom prst="rect">
            <a:avLst/>
          </a:prstGeom>
          <a:noFill/>
          <a:ln w="19050" algn="ctr">
            <a:solidFill>
              <a:srgbClr val="0097A9"/>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defRPr/>
            </a:pPr>
            <a:r>
              <a:rPr lang="en-GB" altLang="ja-JP" sz="2183">
                <a:solidFill>
                  <a:srgbClr val="0097A9"/>
                </a:solidFill>
                <a:latin typeface="Arial" panose="020B0604020202020204" pitchFamily="34" charset="0"/>
                <a:ea typeface="ＭＳ Ｐゴシック" pitchFamily="50" charset="-128"/>
                <a:cs typeface="Arial" panose="020B0604020202020204" pitchFamily="34" charset="0"/>
              </a:rPr>
              <a:t>PL SQL  Extension</a:t>
            </a:r>
          </a:p>
        </p:txBody>
      </p:sp>
      <p:sp>
        <p:nvSpPr>
          <p:cNvPr id="17" name="Rectangle 16">
            <a:extLst>
              <a:ext uri="{FF2B5EF4-FFF2-40B4-BE49-F238E27FC236}">
                <a16:creationId xmlns:a16="http://schemas.microsoft.com/office/drawing/2014/main" id="{91CCF1D3-363D-4582-82BC-57A9A7ECF18B}"/>
              </a:ext>
            </a:extLst>
          </p:cNvPr>
          <p:cNvSpPr>
            <a:spLocks noChangeArrowheads="1"/>
          </p:cNvSpPr>
          <p:nvPr/>
        </p:nvSpPr>
        <p:spPr bwMode="auto">
          <a:xfrm>
            <a:off x="441711" y="2761441"/>
            <a:ext cx="1146232"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chemeClr val="accent2"/>
                </a:solidFill>
                <a:latin typeface="Arial" panose="020B0604020202020204" pitchFamily="34" charset="0"/>
                <a:ea typeface="ＭＳ Ｐゴシック" pitchFamily="50" charset="-128"/>
                <a:cs typeface="Arial" panose="020B0604020202020204" pitchFamily="34" charset="0"/>
              </a:rPr>
              <a:t>Hooks</a:t>
            </a:r>
          </a:p>
        </p:txBody>
      </p:sp>
      <p:sp>
        <p:nvSpPr>
          <p:cNvPr id="18" name="Rectangle 17">
            <a:extLst>
              <a:ext uri="{FF2B5EF4-FFF2-40B4-BE49-F238E27FC236}">
                <a16:creationId xmlns:a16="http://schemas.microsoft.com/office/drawing/2014/main" id="{9850D068-7E84-44A5-B09B-675A046C9772}"/>
              </a:ext>
            </a:extLst>
          </p:cNvPr>
          <p:cNvSpPr>
            <a:spLocks noChangeArrowheads="1"/>
          </p:cNvSpPr>
          <p:nvPr/>
        </p:nvSpPr>
        <p:spPr bwMode="auto">
          <a:xfrm>
            <a:off x="1796209" y="2761441"/>
            <a:ext cx="1058053"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err="1">
                <a:solidFill>
                  <a:schemeClr val="accent2"/>
                </a:solidFill>
                <a:latin typeface="Arial" panose="020B0604020202020204" pitchFamily="34" charset="0"/>
                <a:ea typeface="ＭＳ Ｐゴシック" pitchFamily="50" charset="-128"/>
                <a:cs typeface="Arial" panose="020B0604020202020204" pitchFamily="34" charset="0"/>
              </a:rPr>
              <a:t>Custom.pll</a:t>
            </a:r>
            <a:endParaRPr lang="en-GB" altLang="ja-JP" sz="662">
              <a:solidFill>
                <a:schemeClr val="accent2"/>
              </a:solidFill>
              <a:latin typeface="Arial" panose="020B0604020202020204" pitchFamily="34" charset="0"/>
              <a:ea typeface="ＭＳ Ｐゴシック" pitchFamily="50" charset="-128"/>
              <a:cs typeface="Arial" panose="020B0604020202020204" pitchFamily="34" charset="0"/>
            </a:endParaRPr>
          </a:p>
        </p:txBody>
      </p:sp>
      <p:sp>
        <p:nvSpPr>
          <p:cNvPr id="19" name="Rectangle 18">
            <a:extLst>
              <a:ext uri="{FF2B5EF4-FFF2-40B4-BE49-F238E27FC236}">
                <a16:creationId xmlns:a16="http://schemas.microsoft.com/office/drawing/2014/main" id="{0318D797-6F56-4BF2-8C50-5F688B95D488}"/>
              </a:ext>
            </a:extLst>
          </p:cNvPr>
          <p:cNvSpPr>
            <a:spLocks noChangeArrowheads="1"/>
          </p:cNvSpPr>
          <p:nvPr/>
        </p:nvSpPr>
        <p:spPr bwMode="auto">
          <a:xfrm>
            <a:off x="3062528" y="2761441"/>
            <a:ext cx="1058053"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chemeClr val="accent2"/>
                </a:solidFill>
                <a:latin typeface="Arial" panose="020B0604020202020204" pitchFamily="34" charset="0"/>
                <a:ea typeface="ＭＳ Ｐゴシック" pitchFamily="50" charset="-128"/>
                <a:cs typeface="Arial" panose="020B0604020202020204" pitchFamily="34" charset="0"/>
              </a:rPr>
              <a:t>Custom Code</a:t>
            </a:r>
          </a:p>
        </p:txBody>
      </p:sp>
      <p:sp>
        <p:nvSpPr>
          <p:cNvPr id="20" name="Rectangle 19">
            <a:extLst>
              <a:ext uri="{FF2B5EF4-FFF2-40B4-BE49-F238E27FC236}">
                <a16:creationId xmlns:a16="http://schemas.microsoft.com/office/drawing/2014/main" id="{D60F6D4B-83B1-44DC-880D-1C8611BA51F2}"/>
              </a:ext>
            </a:extLst>
          </p:cNvPr>
          <p:cNvSpPr>
            <a:spLocks noChangeArrowheads="1"/>
          </p:cNvSpPr>
          <p:nvPr/>
        </p:nvSpPr>
        <p:spPr bwMode="auto">
          <a:xfrm>
            <a:off x="4420150" y="2760871"/>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OOB Functionality</a:t>
            </a:r>
          </a:p>
        </p:txBody>
      </p:sp>
      <p:sp>
        <p:nvSpPr>
          <p:cNvPr id="21" name="Rectangle 20">
            <a:extLst>
              <a:ext uri="{FF2B5EF4-FFF2-40B4-BE49-F238E27FC236}">
                <a16:creationId xmlns:a16="http://schemas.microsoft.com/office/drawing/2014/main" id="{4CCED60F-797A-4866-A798-BF051520A33B}"/>
              </a:ext>
            </a:extLst>
          </p:cNvPr>
          <p:cNvSpPr>
            <a:spLocks noChangeArrowheads="1"/>
          </p:cNvSpPr>
          <p:nvPr/>
        </p:nvSpPr>
        <p:spPr bwMode="auto">
          <a:xfrm>
            <a:off x="5873646" y="2760871"/>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Business Process Change</a:t>
            </a:r>
          </a:p>
        </p:txBody>
      </p:sp>
      <p:sp>
        <p:nvSpPr>
          <p:cNvPr id="22" name="Rectangle 21">
            <a:extLst>
              <a:ext uri="{FF2B5EF4-FFF2-40B4-BE49-F238E27FC236}">
                <a16:creationId xmlns:a16="http://schemas.microsoft.com/office/drawing/2014/main" id="{466A0400-8CC4-4511-923E-6C129D1D1C8C}"/>
              </a:ext>
            </a:extLst>
          </p:cNvPr>
          <p:cNvSpPr>
            <a:spLocks noChangeArrowheads="1"/>
          </p:cNvSpPr>
          <p:nvPr/>
        </p:nvSpPr>
        <p:spPr bwMode="auto">
          <a:xfrm>
            <a:off x="1289361" y="2060803"/>
            <a:ext cx="2067459" cy="360448"/>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Current State</a:t>
            </a:r>
          </a:p>
        </p:txBody>
      </p:sp>
      <p:sp>
        <p:nvSpPr>
          <p:cNvPr id="23" name="Rectangle 22">
            <a:extLst>
              <a:ext uri="{FF2B5EF4-FFF2-40B4-BE49-F238E27FC236}">
                <a16:creationId xmlns:a16="http://schemas.microsoft.com/office/drawing/2014/main" id="{DC78095C-369D-4BCA-81F3-AC98EE4AD364}"/>
              </a:ext>
            </a:extLst>
          </p:cNvPr>
          <p:cNvSpPr>
            <a:spLocks noChangeArrowheads="1"/>
          </p:cNvSpPr>
          <p:nvPr/>
        </p:nvSpPr>
        <p:spPr bwMode="auto">
          <a:xfrm>
            <a:off x="6584992" y="2060803"/>
            <a:ext cx="2067459" cy="360447"/>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Future State</a:t>
            </a:r>
          </a:p>
        </p:txBody>
      </p:sp>
      <p:cxnSp>
        <p:nvCxnSpPr>
          <p:cNvPr id="24" name="AutoShape 15">
            <a:extLst>
              <a:ext uri="{FF2B5EF4-FFF2-40B4-BE49-F238E27FC236}">
                <a16:creationId xmlns:a16="http://schemas.microsoft.com/office/drawing/2014/main" id="{DE7D77DB-00A7-47BC-815C-7E69A2F5FB1B}"/>
              </a:ext>
            </a:extLst>
          </p:cNvPr>
          <p:cNvCxnSpPr>
            <a:cxnSpLocks noChangeShapeType="1"/>
            <a:stCxn id="16" idx="2"/>
            <a:endCxn id="22" idx="0"/>
          </p:cNvCxnSpPr>
          <p:nvPr/>
        </p:nvCxnSpPr>
        <p:spPr bwMode="auto">
          <a:xfrm rot="5400000">
            <a:off x="3682133" y="428308"/>
            <a:ext cx="273453" cy="2991537"/>
          </a:xfrm>
          <a:prstGeom prst="bentConnector3">
            <a:avLst>
              <a:gd name="adj1" fmla="val 50000"/>
            </a:avLst>
          </a:prstGeom>
          <a:noFill/>
          <a:ln w="6350">
            <a:solidFill>
              <a:schemeClr val="tx1"/>
            </a:solidFill>
            <a:miter lim="800000"/>
            <a:headEnd/>
            <a:tailEnd/>
          </a:ln>
        </p:spPr>
      </p:cxnSp>
      <p:cxnSp>
        <p:nvCxnSpPr>
          <p:cNvPr id="25" name="AutoShape 16">
            <a:extLst>
              <a:ext uri="{FF2B5EF4-FFF2-40B4-BE49-F238E27FC236}">
                <a16:creationId xmlns:a16="http://schemas.microsoft.com/office/drawing/2014/main" id="{E173CC30-9D10-439D-B84D-C169D0C04713}"/>
              </a:ext>
            </a:extLst>
          </p:cNvPr>
          <p:cNvCxnSpPr>
            <a:cxnSpLocks noChangeShapeType="1"/>
            <a:stCxn id="16" idx="2"/>
            <a:endCxn id="23" idx="0"/>
          </p:cNvCxnSpPr>
          <p:nvPr/>
        </p:nvCxnSpPr>
        <p:spPr bwMode="auto">
          <a:xfrm rot="16200000" flipH="1">
            <a:off x="6329949" y="772029"/>
            <a:ext cx="273452" cy="2304094"/>
          </a:xfrm>
          <a:prstGeom prst="bentConnector3">
            <a:avLst>
              <a:gd name="adj1" fmla="val 50000"/>
            </a:avLst>
          </a:prstGeom>
          <a:noFill/>
          <a:ln w="6350">
            <a:solidFill>
              <a:schemeClr val="tx1"/>
            </a:solidFill>
            <a:miter lim="800000"/>
            <a:headEnd/>
            <a:tailEnd/>
          </a:ln>
        </p:spPr>
      </p:cxnSp>
      <p:cxnSp>
        <p:nvCxnSpPr>
          <p:cNvPr id="26" name="AutoShape 18">
            <a:extLst>
              <a:ext uri="{FF2B5EF4-FFF2-40B4-BE49-F238E27FC236}">
                <a16:creationId xmlns:a16="http://schemas.microsoft.com/office/drawing/2014/main" id="{F043B103-C416-43C0-972C-0D97B326F00B}"/>
              </a:ext>
            </a:extLst>
          </p:cNvPr>
          <p:cNvCxnSpPr>
            <a:cxnSpLocks noChangeShapeType="1"/>
            <a:stCxn id="17" idx="0"/>
            <a:endCxn id="22" idx="2"/>
          </p:cNvCxnSpPr>
          <p:nvPr/>
        </p:nvCxnSpPr>
        <p:spPr bwMode="auto">
          <a:xfrm rot="5400000" flipH="1" flipV="1">
            <a:off x="1498864" y="1937214"/>
            <a:ext cx="340190" cy="1308263"/>
          </a:xfrm>
          <a:prstGeom prst="bentConnector3">
            <a:avLst>
              <a:gd name="adj1" fmla="val 50000"/>
            </a:avLst>
          </a:prstGeom>
          <a:noFill/>
          <a:ln w="6350">
            <a:solidFill>
              <a:schemeClr val="tx1"/>
            </a:solidFill>
            <a:miter lim="800000"/>
            <a:headEnd/>
            <a:tailEnd/>
          </a:ln>
        </p:spPr>
      </p:cxnSp>
      <p:cxnSp>
        <p:nvCxnSpPr>
          <p:cNvPr id="27" name="AutoShape 19">
            <a:extLst>
              <a:ext uri="{FF2B5EF4-FFF2-40B4-BE49-F238E27FC236}">
                <a16:creationId xmlns:a16="http://schemas.microsoft.com/office/drawing/2014/main" id="{5CF89EDA-8A7F-4F19-9A68-31EED366ECD2}"/>
              </a:ext>
            </a:extLst>
          </p:cNvPr>
          <p:cNvCxnSpPr>
            <a:cxnSpLocks noChangeShapeType="1"/>
            <a:stCxn id="22" idx="2"/>
            <a:endCxn id="19" idx="0"/>
          </p:cNvCxnSpPr>
          <p:nvPr/>
        </p:nvCxnSpPr>
        <p:spPr bwMode="auto">
          <a:xfrm rot="16200000" flipH="1">
            <a:off x="2787228" y="1957113"/>
            <a:ext cx="340190" cy="1268464"/>
          </a:xfrm>
          <a:prstGeom prst="bentConnector3">
            <a:avLst>
              <a:gd name="adj1" fmla="val 50000"/>
            </a:avLst>
          </a:prstGeom>
          <a:noFill/>
          <a:ln w="6350">
            <a:solidFill>
              <a:schemeClr val="tx1"/>
            </a:solidFill>
            <a:miter lim="800000"/>
            <a:headEnd/>
            <a:tailEnd/>
          </a:ln>
        </p:spPr>
      </p:cxnSp>
      <p:cxnSp>
        <p:nvCxnSpPr>
          <p:cNvPr id="28" name="AutoShape 22">
            <a:extLst>
              <a:ext uri="{FF2B5EF4-FFF2-40B4-BE49-F238E27FC236}">
                <a16:creationId xmlns:a16="http://schemas.microsoft.com/office/drawing/2014/main" id="{5AE83650-6B7B-4E3A-BABA-47C372B474C0}"/>
              </a:ext>
            </a:extLst>
          </p:cNvPr>
          <p:cNvCxnSpPr>
            <a:cxnSpLocks noChangeShapeType="1"/>
            <a:stCxn id="20" idx="0"/>
            <a:endCxn id="23" idx="2"/>
          </p:cNvCxnSpPr>
          <p:nvPr/>
        </p:nvCxnSpPr>
        <p:spPr bwMode="auto">
          <a:xfrm rot="5400000" flipH="1" flipV="1">
            <a:off x="6157980" y="1300129"/>
            <a:ext cx="339621" cy="2581863"/>
          </a:xfrm>
          <a:prstGeom prst="bentConnector3">
            <a:avLst>
              <a:gd name="adj1" fmla="val 50000"/>
            </a:avLst>
          </a:prstGeom>
          <a:noFill/>
          <a:ln w="6350">
            <a:solidFill>
              <a:schemeClr val="tx1"/>
            </a:solidFill>
            <a:miter lim="800000"/>
            <a:headEnd/>
            <a:tailEnd/>
          </a:ln>
        </p:spPr>
      </p:cxnSp>
      <p:cxnSp>
        <p:nvCxnSpPr>
          <p:cNvPr id="30" name="AutoShape 24">
            <a:extLst>
              <a:ext uri="{FF2B5EF4-FFF2-40B4-BE49-F238E27FC236}">
                <a16:creationId xmlns:a16="http://schemas.microsoft.com/office/drawing/2014/main" id="{91B69398-603D-4B1A-8209-BD46FBFA2819}"/>
              </a:ext>
            </a:extLst>
          </p:cNvPr>
          <p:cNvCxnSpPr>
            <a:cxnSpLocks noChangeShapeType="1"/>
            <a:stCxn id="18" idx="0"/>
            <a:endCxn id="22" idx="2"/>
          </p:cNvCxnSpPr>
          <p:nvPr/>
        </p:nvCxnSpPr>
        <p:spPr bwMode="auto">
          <a:xfrm flipH="1" flipV="1">
            <a:off x="2323091" y="2421251"/>
            <a:ext cx="2145" cy="340190"/>
          </a:xfrm>
          <a:prstGeom prst="straightConnector1">
            <a:avLst/>
          </a:prstGeom>
          <a:noFill/>
          <a:ln w="6350">
            <a:solidFill>
              <a:schemeClr val="tx1"/>
            </a:solidFill>
            <a:round/>
            <a:headEnd/>
            <a:tailEnd/>
          </a:ln>
        </p:spPr>
      </p:cxnSp>
      <p:cxnSp>
        <p:nvCxnSpPr>
          <p:cNvPr id="31" name="AutoShape 26">
            <a:extLst>
              <a:ext uri="{FF2B5EF4-FFF2-40B4-BE49-F238E27FC236}">
                <a16:creationId xmlns:a16="http://schemas.microsoft.com/office/drawing/2014/main" id="{3AFF4F71-C3BB-4702-B251-A526C4D2793F}"/>
              </a:ext>
            </a:extLst>
          </p:cNvPr>
          <p:cNvCxnSpPr>
            <a:cxnSpLocks noChangeShapeType="1"/>
            <a:stCxn id="21" idx="0"/>
            <a:endCxn id="23" idx="2"/>
          </p:cNvCxnSpPr>
          <p:nvPr/>
        </p:nvCxnSpPr>
        <p:spPr bwMode="auto">
          <a:xfrm rot="5400000" flipH="1" flipV="1">
            <a:off x="6884728" y="2026876"/>
            <a:ext cx="339621" cy="1128368"/>
          </a:xfrm>
          <a:prstGeom prst="bentConnector3">
            <a:avLst>
              <a:gd name="adj1" fmla="val 50000"/>
            </a:avLst>
          </a:prstGeom>
          <a:noFill/>
          <a:ln w="6350">
            <a:solidFill>
              <a:schemeClr val="tx1"/>
            </a:solidFill>
            <a:miter lim="800000"/>
            <a:headEnd/>
            <a:tailEnd/>
          </a:ln>
        </p:spPr>
      </p:cxnSp>
      <p:sp>
        <p:nvSpPr>
          <p:cNvPr id="33" name="Text Placeholder 5">
            <a:extLst>
              <a:ext uri="{FF2B5EF4-FFF2-40B4-BE49-F238E27FC236}">
                <a16:creationId xmlns:a16="http://schemas.microsoft.com/office/drawing/2014/main" id="{9151DF89-75A4-496E-85A8-22B8ED3DC7D3}"/>
              </a:ext>
            </a:extLst>
          </p:cNvPr>
          <p:cNvSpPr txBox="1">
            <a:spLocks/>
          </p:cNvSpPr>
          <p:nvPr/>
        </p:nvSpPr>
        <p:spPr>
          <a:xfrm>
            <a:off x="464104" y="3228660"/>
            <a:ext cx="1123840" cy="597230"/>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PL SQL code implemented in Hooks to customize standard APIs</a:t>
            </a:r>
          </a:p>
        </p:txBody>
      </p:sp>
      <p:sp>
        <p:nvSpPr>
          <p:cNvPr id="38" name="Text Placeholder 5">
            <a:extLst>
              <a:ext uri="{FF2B5EF4-FFF2-40B4-BE49-F238E27FC236}">
                <a16:creationId xmlns:a16="http://schemas.microsoft.com/office/drawing/2014/main" id="{B2D61EC8-26B1-4326-A528-C463651D7923}"/>
              </a:ext>
            </a:extLst>
          </p:cNvPr>
          <p:cNvSpPr txBox="1">
            <a:spLocks/>
          </p:cNvSpPr>
          <p:nvPr/>
        </p:nvSpPr>
        <p:spPr>
          <a:xfrm>
            <a:off x="1796207" y="3224100"/>
            <a:ext cx="1095646" cy="597230"/>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PL SQL code to extend/ customize Oracle Application Forms</a:t>
            </a:r>
          </a:p>
        </p:txBody>
      </p:sp>
      <p:sp>
        <p:nvSpPr>
          <p:cNvPr id="43" name="Text Placeholder 5">
            <a:extLst>
              <a:ext uri="{FF2B5EF4-FFF2-40B4-BE49-F238E27FC236}">
                <a16:creationId xmlns:a16="http://schemas.microsoft.com/office/drawing/2014/main" id="{547BFC64-0BBD-40FE-93EB-84F9ECEBA7A6}"/>
              </a:ext>
            </a:extLst>
          </p:cNvPr>
          <p:cNvSpPr txBox="1">
            <a:spLocks/>
          </p:cNvSpPr>
          <p:nvPr/>
        </p:nvSpPr>
        <p:spPr>
          <a:xfrm>
            <a:off x="3062526" y="3224099"/>
            <a:ext cx="1095646" cy="1194460"/>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Custom PL SQL packages/ procedure/ functions/ triggers created in EBS DB to implement custom Business logic</a:t>
            </a:r>
          </a:p>
        </p:txBody>
      </p:sp>
      <p:sp>
        <p:nvSpPr>
          <p:cNvPr id="46" name="TextBox 45">
            <a:extLst>
              <a:ext uri="{FF2B5EF4-FFF2-40B4-BE49-F238E27FC236}">
                <a16:creationId xmlns:a16="http://schemas.microsoft.com/office/drawing/2014/main" id="{24796F1B-658B-4D4D-95C7-8387DD7C7FB6}"/>
              </a:ext>
            </a:extLst>
          </p:cNvPr>
          <p:cNvSpPr txBox="1"/>
          <p:nvPr/>
        </p:nvSpPr>
        <p:spPr>
          <a:xfrm>
            <a:off x="4380111" y="3199311"/>
            <a:ext cx="1271251" cy="1286506"/>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Evaluate if Cloud ERP provides Out of Box functionality which was implemented using Personalization/ Extension/ Customization</a:t>
            </a:r>
          </a:p>
        </p:txBody>
      </p:sp>
      <p:sp>
        <p:nvSpPr>
          <p:cNvPr id="50" name="TextBox 49">
            <a:extLst>
              <a:ext uri="{FF2B5EF4-FFF2-40B4-BE49-F238E27FC236}">
                <a16:creationId xmlns:a16="http://schemas.microsoft.com/office/drawing/2014/main" id="{8230F672-06B1-4EA9-AFAA-B928AE1D7945}"/>
              </a:ext>
            </a:extLst>
          </p:cNvPr>
          <p:cNvSpPr txBox="1"/>
          <p:nvPr/>
        </p:nvSpPr>
        <p:spPr>
          <a:xfrm>
            <a:off x="5819634" y="3199311"/>
            <a:ext cx="1271251" cy="1435778"/>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dirty="0">
                <a:latin typeface="Arial" panose="020B0604020202020204" pitchFamily="34" charset="0"/>
                <a:ea typeface="+mj-ea"/>
                <a:cs typeface="Arial" panose="020B0604020202020204" pitchFamily="34" charset="0"/>
              </a:rPr>
              <a:t>Considering standardization and minimizing Extension, evaluate if Business process could be changed with minimal impact on current XX Business</a:t>
            </a:r>
          </a:p>
        </p:txBody>
      </p:sp>
      <p:sp>
        <p:nvSpPr>
          <p:cNvPr id="51" name="Rectangle 50">
            <a:extLst>
              <a:ext uri="{FF2B5EF4-FFF2-40B4-BE49-F238E27FC236}">
                <a16:creationId xmlns:a16="http://schemas.microsoft.com/office/drawing/2014/main" id="{F11D6833-B0AA-49DC-8794-6C90104C04E8}"/>
              </a:ext>
            </a:extLst>
          </p:cNvPr>
          <p:cNvSpPr>
            <a:spLocks noChangeArrowheads="1"/>
          </p:cNvSpPr>
          <p:nvPr/>
        </p:nvSpPr>
        <p:spPr bwMode="auto">
          <a:xfrm>
            <a:off x="10241597" y="2760871"/>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PaaS Application</a:t>
            </a:r>
          </a:p>
        </p:txBody>
      </p:sp>
      <p:sp>
        <p:nvSpPr>
          <p:cNvPr id="52" name="TextBox 51">
            <a:extLst>
              <a:ext uri="{FF2B5EF4-FFF2-40B4-BE49-F238E27FC236}">
                <a16:creationId xmlns:a16="http://schemas.microsoft.com/office/drawing/2014/main" id="{C3904C7A-FA99-4006-8A95-CDB317EBC2FE}"/>
              </a:ext>
            </a:extLst>
          </p:cNvPr>
          <p:cNvSpPr txBox="1"/>
          <p:nvPr/>
        </p:nvSpPr>
        <p:spPr>
          <a:xfrm>
            <a:off x="10095205" y="3199311"/>
            <a:ext cx="1725671" cy="3580269"/>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Based on complexity and rationalization, application needs to be re-designed in ADF/ VBCS, considering below points - </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Application Layer (UI)</a:t>
            </a:r>
            <a:r>
              <a:rPr lang="en-US" sz="970">
                <a:latin typeface="Arial" panose="020B0604020202020204" pitchFamily="34" charset="0"/>
                <a:ea typeface="+mj-ea"/>
                <a:cs typeface="Arial" panose="020B0604020202020204" pitchFamily="34" charset="0"/>
              </a:rPr>
              <a:t> needs to be re-designed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Model Layer (Business Logic)</a:t>
            </a:r>
            <a:r>
              <a:rPr lang="en-US" sz="970">
                <a:latin typeface="Arial" panose="020B0604020202020204" pitchFamily="34" charset="0"/>
                <a:ea typeface="+mj-ea"/>
                <a:cs typeface="Arial" panose="020B0604020202020204" pitchFamily="34" charset="0"/>
              </a:rPr>
              <a:t> needs to be re-implemented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Database Layer </a:t>
            </a:r>
            <a:r>
              <a:rPr lang="en-US" sz="970">
                <a:latin typeface="Arial" panose="020B0604020202020204" pitchFamily="34" charset="0"/>
                <a:ea typeface="+mj-ea"/>
                <a:cs typeface="Arial" panose="020B0604020202020204" pitchFamily="34" charset="0"/>
              </a:rPr>
              <a:t>needs to be re-implemented in PaaS DB</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REST APIs </a:t>
            </a:r>
            <a:r>
              <a:rPr lang="en-US" sz="970">
                <a:latin typeface="Arial" panose="020B0604020202020204" pitchFamily="34" charset="0"/>
                <a:ea typeface="+mj-ea"/>
                <a:cs typeface="Arial" panose="020B0604020202020204" pitchFamily="34" charset="0"/>
              </a:rPr>
              <a:t>would be used for data flow between custom PaaS application and Cloud ERP</a:t>
            </a:r>
          </a:p>
          <a:p>
            <a:pPr marL="164511" lvl="3" indent="-114302">
              <a:spcBef>
                <a:spcPts val="600"/>
              </a:spcBef>
              <a:buSzPct val="100000"/>
              <a:buFont typeface="Arial"/>
              <a:buChar char="•"/>
            </a:pPr>
            <a:r>
              <a:rPr lang="en-US" sz="970">
                <a:latin typeface="Arial" panose="020B0604020202020204" pitchFamily="34" charset="0"/>
                <a:ea typeface="+mj-ea"/>
                <a:cs typeface="Arial" panose="020B0604020202020204" pitchFamily="34" charset="0"/>
              </a:rPr>
              <a:t>ADF Application would be </a:t>
            </a:r>
            <a:r>
              <a:rPr lang="en-US" sz="970" b="1">
                <a:latin typeface="Arial" panose="020B0604020202020204" pitchFamily="34" charset="0"/>
                <a:ea typeface="+mj-ea"/>
                <a:cs typeface="Arial" panose="020B0604020202020204" pitchFamily="34" charset="0"/>
              </a:rPr>
              <a:t>hosted </a:t>
            </a:r>
            <a:r>
              <a:rPr lang="en-US" sz="970">
                <a:latin typeface="Arial" panose="020B0604020202020204" pitchFamily="34" charset="0"/>
                <a:ea typeface="+mj-ea"/>
                <a:cs typeface="Arial" panose="020B0604020202020204" pitchFamily="34" charset="0"/>
              </a:rPr>
              <a:t>on Web Logic Cloud Server</a:t>
            </a:r>
          </a:p>
        </p:txBody>
      </p:sp>
      <p:cxnSp>
        <p:nvCxnSpPr>
          <p:cNvPr id="53" name="AutoShape 26">
            <a:extLst>
              <a:ext uri="{FF2B5EF4-FFF2-40B4-BE49-F238E27FC236}">
                <a16:creationId xmlns:a16="http://schemas.microsoft.com/office/drawing/2014/main" id="{B5B87298-9308-4B54-9591-DFA16DB460CA}"/>
              </a:ext>
            </a:extLst>
          </p:cNvPr>
          <p:cNvCxnSpPr>
            <a:cxnSpLocks noChangeShapeType="1"/>
            <a:stCxn id="51" idx="0"/>
            <a:endCxn id="23" idx="2"/>
          </p:cNvCxnSpPr>
          <p:nvPr/>
        </p:nvCxnSpPr>
        <p:spPr bwMode="auto">
          <a:xfrm rot="16200000" flipV="1">
            <a:off x="9068704" y="971268"/>
            <a:ext cx="339621" cy="3239584"/>
          </a:xfrm>
          <a:prstGeom prst="bentConnector3">
            <a:avLst>
              <a:gd name="adj1" fmla="val 50000"/>
            </a:avLst>
          </a:prstGeom>
          <a:noFill/>
          <a:ln w="6350">
            <a:solidFill>
              <a:schemeClr val="tx1"/>
            </a:solidFill>
            <a:miter lim="800000"/>
            <a:headEnd/>
            <a:tailEnd/>
          </a:ln>
        </p:spPr>
      </p:cxnSp>
      <p:sp>
        <p:nvSpPr>
          <p:cNvPr id="55" name="Rectangle 54">
            <a:extLst>
              <a:ext uri="{FF2B5EF4-FFF2-40B4-BE49-F238E27FC236}">
                <a16:creationId xmlns:a16="http://schemas.microsoft.com/office/drawing/2014/main" id="{C2E5392D-B5E2-44C9-9E66-14C7F76D51F5}"/>
              </a:ext>
            </a:extLst>
          </p:cNvPr>
          <p:cNvSpPr>
            <a:spLocks noChangeArrowheads="1"/>
          </p:cNvSpPr>
          <p:nvPr/>
        </p:nvSpPr>
        <p:spPr bwMode="auto">
          <a:xfrm>
            <a:off x="424501" y="5581856"/>
            <a:ext cx="4859520" cy="1008454"/>
          </a:xfrm>
          <a:prstGeom prst="rect">
            <a:avLst/>
          </a:prstGeom>
          <a:solidFill>
            <a:schemeClr val="bg1">
              <a:lumMod val="85000"/>
            </a:schemeClr>
          </a:solidFill>
          <a:ln w="19050" algn="ctr">
            <a:solidFill>
              <a:schemeClr val="tx1"/>
            </a:solidFill>
            <a:miter lim="800000"/>
            <a:headEnd type="none" w="sm" len="sm"/>
            <a:tailEnd type="none" w="sm" len="sm"/>
          </a:ln>
        </p:spPr>
        <p:txBody>
          <a:bodyPr wrap="square" lIns="88899" tIns="88899" rIns="88899" bIns="88899"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spcBef>
                <a:spcPts val="200"/>
              </a:spcBef>
            </a:pPr>
            <a:r>
              <a:rPr lang="en-GB" altLang="ja-JP" sz="970" b="1" dirty="0">
                <a:latin typeface="Arial" panose="020B0604020202020204" pitchFamily="34" charset="0"/>
                <a:ea typeface="ＭＳ Ｐゴシック" pitchFamily="50" charset="-128"/>
                <a:cs typeface="Arial" panose="020B0604020202020204" pitchFamily="34" charset="0"/>
              </a:rPr>
              <a:t>XX Applicability – </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Inventory Revenue Recognition</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Prefab Reticle AGIS Customization</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Intercompany Netting Customization</a:t>
            </a:r>
          </a:p>
          <a:p>
            <a:pPr marL="173279" indent="-173279">
              <a:spcBef>
                <a:spcPts val="200"/>
              </a:spcBef>
              <a:buFont typeface="Arial" panose="020B0604020202020204" pitchFamily="34" charset="0"/>
              <a:buChar char="•"/>
            </a:pPr>
            <a:r>
              <a:rPr lang="en-US" altLang="ja-JP" sz="970" dirty="0">
                <a:latin typeface="Arial" panose="020B0604020202020204" pitchFamily="34" charset="0"/>
                <a:ea typeface="ＭＳ Ｐゴシック" pitchFamily="50" charset="-128"/>
                <a:cs typeface="Arial" panose="020B0604020202020204" pitchFamily="34" charset="0"/>
              </a:rPr>
              <a:t>Miscellaneous Receipt Across Legal Entity</a:t>
            </a:r>
          </a:p>
        </p:txBody>
      </p:sp>
      <p:sp>
        <p:nvSpPr>
          <p:cNvPr id="32" name="Rectangle 31">
            <a:extLst>
              <a:ext uri="{FF2B5EF4-FFF2-40B4-BE49-F238E27FC236}">
                <a16:creationId xmlns:a16="http://schemas.microsoft.com/office/drawing/2014/main" id="{426808ED-A3BB-406F-AD5E-F1B26E48A7B6}"/>
              </a:ext>
            </a:extLst>
          </p:cNvPr>
          <p:cNvSpPr>
            <a:spLocks noChangeArrowheads="1"/>
          </p:cNvSpPr>
          <p:nvPr/>
        </p:nvSpPr>
        <p:spPr bwMode="auto">
          <a:xfrm>
            <a:off x="7326548" y="2764821"/>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Integration</a:t>
            </a:r>
          </a:p>
        </p:txBody>
      </p:sp>
      <p:cxnSp>
        <p:nvCxnSpPr>
          <p:cNvPr id="34" name="AutoShape 26">
            <a:extLst>
              <a:ext uri="{FF2B5EF4-FFF2-40B4-BE49-F238E27FC236}">
                <a16:creationId xmlns:a16="http://schemas.microsoft.com/office/drawing/2014/main" id="{CB68D23B-9336-4CEB-BFC2-BCA792588D53}"/>
              </a:ext>
            </a:extLst>
          </p:cNvPr>
          <p:cNvCxnSpPr>
            <a:cxnSpLocks noChangeShapeType="1"/>
            <a:stCxn id="32" idx="0"/>
            <a:endCxn id="23" idx="2"/>
          </p:cNvCxnSpPr>
          <p:nvPr/>
        </p:nvCxnSpPr>
        <p:spPr bwMode="auto">
          <a:xfrm rot="16200000" flipV="1">
            <a:off x="7609204" y="2430768"/>
            <a:ext cx="343571" cy="324534"/>
          </a:xfrm>
          <a:prstGeom prst="bentConnector3">
            <a:avLst>
              <a:gd name="adj1" fmla="val 50000"/>
            </a:avLst>
          </a:prstGeom>
          <a:noFill/>
          <a:ln w="6350">
            <a:solidFill>
              <a:schemeClr val="tx1"/>
            </a:solidFill>
            <a:miter lim="800000"/>
            <a:headEnd/>
            <a:tailEnd/>
          </a:ln>
        </p:spPr>
      </p:cxnSp>
      <p:sp>
        <p:nvSpPr>
          <p:cNvPr id="35" name="TextBox 34">
            <a:extLst>
              <a:ext uri="{FF2B5EF4-FFF2-40B4-BE49-F238E27FC236}">
                <a16:creationId xmlns:a16="http://schemas.microsoft.com/office/drawing/2014/main" id="{F539305F-2BEF-4012-BEA8-86F041CCD8BE}"/>
              </a:ext>
            </a:extLst>
          </p:cNvPr>
          <p:cNvSpPr txBox="1"/>
          <p:nvPr/>
        </p:nvSpPr>
        <p:spPr>
          <a:xfrm>
            <a:off x="7286310" y="3199311"/>
            <a:ext cx="1271251" cy="1286506"/>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If the data flow is from Boundary Application to Cloud ERP, PL SQL Business logic could be implemented in Integrations</a:t>
            </a:r>
          </a:p>
        </p:txBody>
      </p:sp>
      <p:sp>
        <p:nvSpPr>
          <p:cNvPr id="36" name="TextBox 35">
            <a:extLst>
              <a:ext uri="{FF2B5EF4-FFF2-40B4-BE49-F238E27FC236}">
                <a16:creationId xmlns:a16="http://schemas.microsoft.com/office/drawing/2014/main" id="{19504907-B385-42EC-9F8E-58A92511BC4B}"/>
              </a:ext>
            </a:extLst>
          </p:cNvPr>
          <p:cNvSpPr txBox="1"/>
          <p:nvPr/>
        </p:nvSpPr>
        <p:spPr>
          <a:xfrm>
            <a:off x="777743" y="1043242"/>
            <a:ext cx="10250795" cy="42845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092">
                <a:latin typeface="Arial" panose="020B0604020202020204" pitchFamily="34" charset="0"/>
                <a:ea typeface="+mj-ea"/>
                <a:cs typeface="Arial" panose="020B0604020202020204" pitchFamily="34" charset="0"/>
              </a:rPr>
              <a:t>This is a typical way of transforming Extension in ERP </a:t>
            </a:r>
            <a:r>
              <a:rPr lang="en-US" sz="662">
                <a:latin typeface="Arial" panose="020B0604020202020204" pitchFamily="34" charset="0"/>
                <a:ea typeface="+mj-ea"/>
                <a:cs typeface="Arial" panose="020B0604020202020204" pitchFamily="34" charset="0"/>
              </a:rPr>
              <a:t>C</a:t>
            </a:r>
            <a:r>
              <a:rPr lang="en-US" sz="1092">
                <a:latin typeface="Arial" panose="020B0604020202020204" pitchFamily="34" charset="0"/>
                <a:ea typeface="+mj-ea"/>
                <a:cs typeface="Arial" panose="020B0604020202020204" pitchFamily="34" charset="0"/>
              </a:rPr>
              <a:t>loud. However, Oracle encourages to standardize and unify the processes across the enterprise eliminating the need for Extension. Transformation of the underlying Extension in EBS will be driven and influenced by the design discussions during implementation phase</a:t>
            </a:r>
            <a:endParaRPr lang="en-US" sz="662"/>
          </a:p>
        </p:txBody>
      </p:sp>
      <p:sp>
        <p:nvSpPr>
          <p:cNvPr id="37" name="Rectangle 36">
            <a:extLst>
              <a:ext uri="{FF2B5EF4-FFF2-40B4-BE49-F238E27FC236}">
                <a16:creationId xmlns:a16="http://schemas.microsoft.com/office/drawing/2014/main" id="{5A085D2A-97FE-486F-B3F0-2E73EF2EB6DC}"/>
              </a:ext>
            </a:extLst>
          </p:cNvPr>
          <p:cNvSpPr>
            <a:spLocks noChangeArrowheads="1"/>
          </p:cNvSpPr>
          <p:nvPr/>
        </p:nvSpPr>
        <p:spPr bwMode="auto">
          <a:xfrm>
            <a:off x="8767361" y="2782875"/>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err="1">
                <a:solidFill>
                  <a:srgbClr val="762BB3"/>
                </a:solidFill>
                <a:latin typeface="Arial" panose="020B0604020202020204" pitchFamily="34" charset="0"/>
                <a:ea typeface="ＭＳ Ｐゴシック" pitchFamily="50" charset="-128"/>
                <a:cs typeface="Arial" panose="020B0604020202020204" pitchFamily="34" charset="0"/>
              </a:rPr>
              <a:t>Mendix</a:t>
            </a: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 Application</a:t>
            </a:r>
          </a:p>
        </p:txBody>
      </p:sp>
      <p:sp>
        <p:nvSpPr>
          <p:cNvPr id="39" name="TextBox 38">
            <a:extLst>
              <a:ext uri="{FF2B5EF4-FFF2-40B4-BE49-F238E27FC236}">
                <a16:creationId xmlns:a16="http://schemas.microsoft.com/office/drawing/2014/main" id="{E26B5A78-7956-4B42-95E1-514DD9631D0F}"/>
              </a:ext>
            </a:extLst>
          </p:cNvPr>
          <p:cNvSpPr txBox="1"/>
          <p:nvPr/>
        </p:nvSpPr>
        <p:spPr>
          <a:xfrm>
            <a:off x="8526580" y="3157355"/>
            <a:ext cx="1714547" cy="301467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Application needs to be re-designed in </a:t>
            </a:r>
            <a:r>
              <a:rPr lang="en-US" sz="970" err="1">
                <a:latin typeface="Arial" panose="020B0604020202020204" pitchFamily="34" charset="0"/>
                <a:ea typeface="+mj-ea"/>
                <a:cs typeface="Arial" panose="020B0604020202020204" pitchFamily="34" charset="0"/>
              </a:rPr>
              <a:t>Mendix</a:t>
            </a:r>
            <a:r>
              <a:rPr lang="en-US" sz="970">
                <a:latin typeface="Arial" panose="020B0604020202020204" pitchFamily="34" charset="0"/>
                <a:ea typeface="+mj-ea"/>
                <a:cs typeface="Arial" panose="020B0604020202020204" pitchFamily="34" charset="0"/>
              </a:rPr>
              <a:t>, considering below points - </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Application Layer (UI)</a:t>
            </a:r>
            <a:r>
              <a:rPr lang="en-US" sz="970">
                <a:latin typeface="Arial" panose="020B0604020202020204" pitchFamily="34" charset="0"/>
                <a:ea typeface="+mj-ea"/>
                <a:cs typeface="Arial" panose="020B0604020202020204" pitchFamily="34" charset="0"/>
              </a:rPr>
              <a:t> needs to be re-designed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Model Layer (Business Logic)</a:t>
            </a:r>
            <a:r>
              <a:rPr lang="en-US" sz="970">
                <a:latin typeface="Arial" panose="020B0604020202020204" pitchFamily="34" charset="0"/>
                <a:ea typeface="+mj-ea"/>
                <a:cs typeface="Arial" panose="020B0604020202020204" pitchFamily="34" charset="0"/>
              </a:rPr>
              <a:t> needs to be re-implemented</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Database Layer </a:t>
            </a:r>
            <a:r>
              <a:rPr lang="en-US" sz="970">
                <a:latin typeface="Arial" panose="020B0604020202020204" pitchFamily="34" charset="0"/>
                <a:ea typeface="+mj-ea"/>
                <a:cs typeface="Arial" panose="020B0604020202020204" pitchFamily="34" charset="0"/>
              </a:rPr>
              <a:t>needs to be re-implemented in PaaS DB/ </a:t>
            </a:r>
            <a:r>
              <a:rPr lang="en-US" sz="970" err="1">
                <a:latin typeface="Arial" panose="020B0604020202020204" pitchFamily="34" charset="0"/>
                <a:ea typeface="+mj-ea"/>
                <a:cs typeface="Arial" panose="020B0604020202020204" pitchFamily="34" charset="0"/>
              </a:rPr>
              <a:t>Mendix</a:t>
            </a:r>
            <a:r>
              <a:rPr lang="en-US" sz="970">
                <a:latin typeface="Arial" panose="020B0604020202020204" pitchFamily="34" charset="0"/>
                <a:ea typeface="+mj-ea"/>
                <a:cs typeface="Arial" panose="020B0604020202020204" pitchFamily="34" charset="0"/>
              </a:rPr>
              <a:t> DB</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APIs </a:t>
            </a:r>
            <a:r>
              <a:rPr lang="en-US" sz="970">
                <a:latin typeface="Arial" panose="020B0604020202020204" pitchFamily="34" charset="0"/>
                <a:ea typeface="+mj-ea"/>
                <a:cs typeface="Arial" panose="020B0604020202020204" pitchFamily="34" charset="0"/>
              </a:rPr>
              <a:t>would be used for data flow between custom application and Cloud ERP</a:t>
            </a:r>
          </a:p>
          <a:p>
            <a:pPr marL="164511" lvl="3" indent="-114302">
              <a:spcBef>
                <a:spcPts val="600"/>
              </a:spcBef>
              <a:buSzPct val="100000"/>
              <a:buFont typeface="Arial"/>
              <a:buChar char="•"/>
            </a:pPr>
            <a:r>
              <a:rPr lang="en-US" sz="970" err="1">
                <a:latin typeface="Arial" panose="020B0604020202020204" pitchFamily="34" charset="0"/>
                <a:ea typeface="+mj-ea"/>
                <a:cs typeface="Arial" panose="020B0604020202020204" pitchFamily="34" charset="0"/>
              </a:rPr>
              <a:t>Mendix</a:t>
            </a:r>
            <a:r>
              <a:rPr lang="en-US" sz="970">
                <a:latin typeface="Arial" panose="020B0604020202020204" pitchFamily="34" charset="0"/>
                <a:ea typeface="+mj-ea"/>
                <a:cs typeface="Arial" panose="020B0604020202020204" pitchFamily="34" charset="0"/>
              </a:rPr>
              <a:t> Application to be </a:t>
            </a:r>
            <a:r>
              <a:rPr lang="en-US" sz="970" b="1">
                <a:latin typeface="Arial" panose="020B0604020202020204" pitchFamily="34" charset="0"/>
                <a:ea typeface="+mj-ea"/>
                <a:cs typeface="Arial" panose="020B0604020202020204" pitchFamily="34" charset="0"/>
              </a:rPr>
              <a:t>hosted </a:t>
            </a:r>
            <a:r>
              <a:rPr lang="en-US" sz="970">
                <a:latin typeface="Arial" panose="020B0604020202020204" pitchFamily="34" charset="0"/>
                <a:ea typeface="+mj-ea"/>
                <a:cs typeface="Arial" panose="020B0604020202020204" pitchFamily="34" charset="0"/>
              </a:rPr>
              <a:t>on AWS</a:t>
            </a:r>
          </a:p>
        </p:txBody>
      </p:sp>
    </p:spTree>
    <p:extLst>
      <p:ext uri="{BB962C8B-B14F-4D97-AF65-F5344CB8AC3E}">
        <p14:creationId xmlns:p14="http://schemas.microsoft.com/office/powerpoint/2010/main" val="23495229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B649D8A-7835-4E50-A4A4-64108DFC7CC6}"/>
              </a:ext>
            </a:extLst>
          </p:cNvPr>
          <p:cNvSpPr txBox="1">
            <a:spLocks/>
          </p:cNvSpPr>
          <p:nvPr/>
        </p:nvSpPr>
        <p:spPr>
          <a:xfrm>
            <a:off x="829065" y="398530"/>
            <a:ext cx="10354678"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err="1"/>
              <a:t>WebADI</a:t>
            </a:r>
            <a:r>
              <a:rPr lang="en-US" sz="4852"/>
              <a:t> Extension</a:t>
            </a:r>
          </a:p>
        </p:txBody>
      </p:sp>
      <p:sp>
        <p:nvSpPr>
          <p:cNvPr id="3" name="Rectangle 2">
            <a:extLst>
              <a:ext uri="{FF2B5EF4-FFF2-40B4-BE49-F238E27FC236}">
                <a16:creationId xmlns:a16="http://schemas.microsoft.com/office/drawing/2014/main" id="{CF6DB28F-73EC-4254-B41B-53C174D435B5}"/>
              </a:ext>
            </a:extLst>
          </p:cNvPr>
          <p:cNvSpPr>
            <a:spLocks noChangeArrowheads="1"/>
          </p:cNvSpPr>
          <p:nvPr/>
        </p:nvSpPr>
        <p:spPr bwMode="auto">
          <a:xfrm>
            <a:off x="3909611" y="1722997"/>
            <a:ext cx="2810033" cy="361400"/>
          </a:xfrm>
          <a:prstGeom prst="rect">
            <a:avLst/>
          </a:prstGeom>
          <a:noFill/>
          <a:ln w="19050" algn="ctr">
            <a:solidFill>
              <a:srgbClr val="0097A9"/>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defRPr/>
            </a:pPr>
            <a:r>
              <a:rPr lang="en-GB" altLang="ja-JP" sz="2183" err="1">
                <a:solidFill>
                  <a:srgbClr val="0097A9"/>
                </a:solidFill>
                <a:latin typeface="Arial" panose="020B0604020202020204" pitchFamily="34" charset="0"/>
                <a:ea typeface="ＭＳ Ｐゴシック" pitchFamily="50" charset="-128"/>
                <a:cs typeface="Arial" panose="020B0604020202020204" pitchFamily="34" charset="0"/>
              </a:rPr>
              <a:t>WebADI</a:t>
            </a:r>
            <a:r>
              <a:rPr lang="en-GB" altLang="ja-JP" sz="2183">
                <a:solidFill>
                  <a:srgbClr val="0097A9"/>
                </a:solidFill>
                <a:latin typeface="Arial" panose="020B0604020202020204" pitchFamily="34" charset="0"/>
                <a:ea typeface="ＭＳ Ｐゴシック" pitchFamily="50" charset="-128"/>
                <a:cs typeface="Arial" panose="020B0604020202020204" pitchFamily="34" charset="0"/>
              </a:rPr>
              <a:t> Extension</a:t>
            </a:r>
          </a:p>
        </p:txBody>
      </p:sp>
      <p:sp>
        <p:nvSpPr>
          <p:cNvPr id="5" name="Rectangle 4">
            <a:extLst>
              <a:ext uri="{FF2B5EF4-FFF2-40B4-BE49-F238E27FC236}">
                <a16:creationId xmlns:a16="http://schemas.microsoft.com/office/drawing/2014/main" id="{9C5E7738-FDA5-473A-85FD-E94E8938C051}"/>
              </a:ext>
            </a:extLst>
          </p:cNvPr>
          <p:cNvSpPr>
            <a:spLocks noChangeArrowheads="1"/>
          </p:cNvSpPr>
          <p:nvPr/>
        </p:nvSpPr>
        <p:spPr bwMode="auto">
          <a:xfrm>
            <a:off x="1796209" y="3058487"/>
            <a:ext cx="1058053"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err="1">
                <a:solidFill>
                  <a:schemeClr val="accent2"/>
                </a:solidFill>
                <a:latin typeface="Arial" panose="020B0604020202020204" pitchFamily="34" charset="0"/>
                <a:ea typeface="ＭＳ Ｐゴシック" pitchFamily="50" charset="-128"/>
                <a:cs typeface="Arial" panose="020B0604020202020204" pitchFamily="34" charset="0"/>
              </a:rPr>
              <a:t>WedADI</a:t>
            </a:r>
            <a:endParaRPr lang="en-GB" altLang="ja-JP" sz="662">
              <a:solidFill>
                <a:schemeClr val="accent2"/>
              </a:solidFill>
              <a:latin typeface="Arial" panose="020B0604020202020204" pitchFamily="34" charset="0"/>
              <a:ea typeface="ＭＳ Ｐゴシック" pitchFamily="50" charset="-128"/>
              <a:cs typeface="Arial" panose="020B0604020202020204" pitchFamily="34" charset="0"/>
            </a:endParaRPr>
          </a:p>
        </p:txBody>
      </p:sp>
      <p:sp>
        <p:nvSpPr>
          <p:cNvPr id="9" name="Rectangle 8">
            <a:extLst>
              <a:ext uri="{FF2B5EF4-FFF2-40B4-BE49-F238E27FC236}">
                <a16:creationId xmlns:a16="http://schemas.microsoft.com/office/drawing/2014/main" id="{59D31249-02F0-4A33-B978-DF0CB85294DD}"/>
              </a:ext>
            </a:extLst>
          </p:cNvPr>
          <p:cNvSpPr>
            <a:spLocks noChangeArrowheads="1"/>
          </p:cNvSpPr>
          <p:nvPr/>
        </p:nvSpPr>
        <p:spPr bwMode="auto">
          <a:xfrm>
            <a:off x="4977867" y="3058487"/>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Standard ADFDI</a:t>
            </a:r>
          </a:p>
        </p:txBody>
      </p:sp>
      <p:sp>
        <p:nvSpPr>
          <p:cNvPr id="10" name="Rectangle 9">
            <a:extLst>
              <a:ext uri="{FF2B5EF4-FFF2-40B4-BE49-F238E27FC236}">
                <a16:creationId xmlns:a16="http://schemas.microsoft.com/office/drawing/2014/main" id="{DA4C0138-26F5-4A87-961E-2844FD08D5E5}"/>
              </a:ext>
            </a:extLst>
          </p:cNvPr>
          <p:cNvSpPr>
            <a:spLocks noChangeArrowheads="1"/>
          </p:cNvSpPr>
          <p:nvPr/>
        </p:nvSpPr>
        <p:spPr bwMode="auto">
          <a:xfrm>
            <a:off x="1289361" y="2357849"/>
            <a:ext cx="2067459" cy="360448"/>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Current State</a:t>
            </a:r>
          </a:p>
        </p:txBody>
      </p:sp>
      <p:sp>
        <p:nvSpPr>
          <p:cNvPr id="11" name="Rectangle 10">
            <a:extLst>
              <a:ext uri="{FF2B5EF4-FFF2-40B4-BE49-F238E27FC236}">
                <a16:creationId xmlns:a16="http://schemas.microsoft.com/office/drawing/2014/main" id="{8AA7C904-CF42-46DC-B31D-946F09ED866D}"/>
              </a:ext>
            </a:extLst>
          </p:cNvPr>
          <p:cNvSpPr>
            <a:spLocks noChangeArrowheads="1"/>
          </p:cNvSpPr>
          <p:nvPr/>
        </p:nvSpPr>
        <p:spPr bwMode="auto">
          <a:xfrm>
            <a:off x="6584992" y="2357849"/>
            <a:ext cx="2067459" cy="360447"/>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Future State</a:t>
            </a:r>
          </a:p>
        </p:txBody>
      </p:sp>
      <p:cxnSp>
        <p:nvCxnSpPr>
          <p:cNvPr id="12" name="AutoShape 15">
            <a:extLst>
              <a:ext uri="{FF2B5EF4-FFF2-40B4-BE49-F238E27FC236}">
                <a16:creationId xmlns:a16="http://schemas.microsoft.com/office/drawing/2014/main" id="{2F6A4210-DE0D-4468-A57E-95A0D610E3E2}"/>
              </a:ext>
            </a:extLst>
          </p:cNvPr>
          <p:cNvCxnSpPr>
            <a:cxnSpLocks noChangeShapeType="1"/>
            <a:stCxn id="3" idx="2"/>
            <a:endCxn id="10" idx="0"/>
          </p:cNvCxnSpPr>
          <p:nvPr/>
        </p:nvCxnSpPr>
        <p:spPr bwMode="auto">
          <a:xfrm rot="5400000">
            <a:off x="3682133" y="725355"/>
            <a:ext cx="273453" cy="2991537"/>
          </a:xfrm>
          <a:prstGeom prst="bentConnector3">
            <a:avLst>
              <a:gd name="adj1" fmla="val 50000"/>
            </a:avLst>
          </a:prstGeom>
          <a:noFill/>
          <a:ln w="6350">
            <a:solidFill>
              <a:schemeClr val="tx1"/>
            </a:solidFill>
            <a:miter lim="800000"/>
            <a:headEnd/>
            <a:tailEnd/>
          </a:ln>
        </p:spPr>
      </p:cxnSp>
      <p:cxnSp>
        <p:nvCxnSpPr>
          <p:cNvPr id="13" name="AutoShape 16">
            <a:extLst>
              <a:ext uri="{FF2B5EF4-FFF2-40B4-BE49-F238E27FC236}">
                <a16:creationId xmlns:a16="http://schemas.microsoft.com/office/drawing/2014/main" id="{DB630CD7-D651-454E-B631-8AE75BF0FCF9}"/>
              </a:ext>
            </a:extLst>
          </p:cNvPr>
          <p:cNvCxnSpPr>
            <a:cxnSpLocks noChangeShapeType="1"/>
            <a:stCxn id="3" idx="2"/>
            <a:endCxn id="11" idx="0"/>
          </p:cNvCxnSpPr>
          <p:nvPr/>
        </p:nvCxnSpPr>
        <p:spPr bwMode="auto">
          <a:xfrm rot="16200000" flipH="1">
            <a:off x="6329949" y="1069075"/>
            <a:ext cx="273452" cy="2304094"/>
          </a:xfrm>
          <a:prstGeom prst="bentConnector3">
            <a:avLst>
              <a:gd name="adj1" fmla="val 50000"/>
            </a:avLst>
          </a:prstGeom>
          <a:noFill/>
          <a:ln w="6350">
            <a:solidFill>
              <a:schemeClr val="tx1"/>
            </a:solidFill>
            <a:miter lim="800000"/>
            <a:headEnd/>
            <a:tailEnd/>
          </a:ln>
        </p:spPr>
      </p:cxnSp>
      <p:cxnSp>
        <p:nvCxnSpPr>
          <p:cNvPr id="17" name="AutoShape 24">
            <a:extLst>
              <a:ext uri="{FF2B5EF4-FFF2-40B4-BE49-F238E27FC236}">
                <a16:creationId xmlns:a16="http://schemas.microsoft.com/office/drawing/2014/main" id="{7C449AB4-D30C-4F62-9690-1E25594F5FAF}"/>
              </a:ext>
            </a:extLst>
          </p:cNvPr>
          <p:cNvCxnSpPr>
            <a:cxnSpLocks noChangeShapeType="1"/>
            <a:stCxn id="5" idx="0"/>
            <a:endCxn id="10" idx="2"/>
          </p:cNvCxnSpPr>
          <p:nvPr/>
        </p:nvCxnSpPr>
        <p:spPr bwMode="auto">
          <a:xfrm flipH="1" flipV="1">
            <a:off x="2323091" y="2718297"/>
            <a:ext cx="2145" cy="340190"/>
          </a:xfrm>
          <a:prstGeom prst="straightConnector1">
            <a:avLst/>
          </a:prstGeom>
          <a:noFill/>
          <a:ln w="6350">
            <a:solidFill>
              <a:schemeClr val="tx1"/>
            </a:solidFill>
            <a:round/>
            <a:headEnd/>
            <a:tailEnd/>
          </a:ln>
        </p:spPr>
      </p:cxnSp>
      <p:cxnSp>
        <p:nvCxnSpPr>
          <p:cNvPr id="18" name="AutoShape 26">
            <a:extLst>
              <a:ext uri="{FF2B5EF4-FFF2-40B4-BE49-F238E27FC236}">
                <a16:creationId xmlns:a16="http://schemas.microsoft.com/office/drawing/2014/main" id="{CE00784D-CFDD-4765-B124-1F72BB797D30}"/>
              </a:ext>
            </a:extLst>
          </p:cNvPr>
          <p:cNvCxnSpPr>
            <a:cxnSpLocks noChangeShapeType="1"/>
            <a:stCxn id="9" idx="0"/>
            <a:endCxn id="11" idx="2"/>
          </p:cNvCxnSpPr>
          <p:nvPr/>
        </p:nvCxnSpPr>
        <p:spPr bwMode="auto">
          <a:xfrm rot="5400000" flipH="1" flipV="1">
            <a:off x="6436553" y="1876319"/>
            <a:ext cx="340191" cy="2024147"/>
          </a:xfrm>
          <a:prstGeom prst="bentConnector3">
            <a:avLst>
              <a:gd name="adj1" fmla="val 50000"/>
            </a:avLst>
          </a:prstGeom>
          <a:noFill/>
          <a:ln w="6350">
            <a:solidFill>
              <a:schemeClr val="tx1"/>
            </a:solidFill>
            <a:miter lim="800000"/>
            <a:headEnd/>
            <a:tailEnd/>
          </a:ln>
        </p:spPr>
      </p:cxnSp>
      <p:sp>
        <p:nvSpPr>
          <p:cNvPr id="20" name="Text Placeholder 5">
            <a:extLst>
              <a:ext uri="{FF2B5EF4-FFF2-40B4-BE49-F238E27FC236}">
                <a16:creationId xmlns:a16="http://schemas.microsoft.com/office/drawing/2014/main" id="{9BA44D91-45FC-4379-851D-0441F1A094A9}"/>
              </a:ext>
            </a:extLst>
          </p:cNvPr>
          <p:cNvSpPr txBox="1">
            <a:spLocks/>
          </p:cNvSpPr>
          <p:nvPr/>
        </p:nvSpPr>
        <p:spPr>
          <a:xfrm>
            <a:off x="1796209" y="3464195"/>
            <a:ext cx="1095646" cy="447923"/>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Data imported in EBS through </a:t>
            </a:r>
            <a:r>
              <a:rPr lang="en-US" sz="970" err="1">
                <a:solidFill>
                  <a:schemeClr val="tx1"/>
                </a:solidFill>
                <a:latin typeface="Arial" panose="020B0604020202020204" pitchFamily="34" charset="0"/>
                <a:cs typeface="Arial" panose="020B0604020202020204" pitchFamily="34" charset="0"/>
              </a:rPr>
              <a:t>WebADI</a:t>
            </a:r>
            <a:endParaRPr lang="en-US" sz="970">
              <a:solidFill>
                <a:schemeClr val="tx1"/>
              </a:solidFill>
              <a:latin typeface="Arial" panose="020B0604020202020204" pitchFamily="34" charset="0"/>
              <a:cs typeface="Arial" panose="020B0604020202020204" pitchFamily="34" charset="0"/>
            </a:endParaRPr>
          </a:p>
        </p:txBody>
      </p:sp>
      <p:sp>
        <p:nvSpPr>
          <p:cNvPr id="23" name="TextBox 22">
            <a:extLst>
              <a:ext uri="{FF2B5EF4-FFF2-40B4-BE49-F238E27FC236}">
                <a16:creationId xmlns:a16="http://schemas.microsoft.com/office/drawing/2014/main" id="{EF16F383-272C-4D70-AA4E-13AD6CF50EBD}"/>
              </a:ext>
            </a:extLst>
          </p:cNvPr>
          <p:cNvSpPr txBox="1"/>
          <p:nvPr/>
        </p:nvSpPr>
        <p:spPr>
          <a:xfrm>
            <a:off x="4958829" y="3464765"/>
            <a:ext cx="1384891" cy="987963"/>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Oracle OOB provides pre-configured ADFDI excel files, which connect to Cloud ERP and import data directly in Cloud ERP</a:t>
            </a:r>
          </a:p>
        </p:txBody>
      </p:sp>
      <p:sp>
        <p:nvSpPr>
          <p:cNvPr id="27" name="Rectangle 26">
            <a:extLst>
              <a:ext uri="{FF2B5EF4-FFF2-40B4-BE49-F238E27FC236}">
                <a16:creationId xmlns:a16="http://schemas.microsoft.com/office/drawing/2014/main" id="{384F3C93-1D4B-4383-A1D3-A21D0A7602DB}"/>
              </a:ext>
            </a:extLst>
          </p:cNvPr>
          <p:cNvSpPr>
            <a:spLocks noChangeArrowheads="1"/>
          </p:cNvSpPr>
          <p:nvPr/>
        </p:nvSpPr>
        <p:spPr bwMode="auto">
          <a:xfrm>
            <a:off x="300039" y="5145313"/>
            <a:ext cx="4859520" cy="1314158"/>
          </a:xfrm>
          <a:prstGeom prst="rect">
            <a:avLst/>
          </a:prstGeom>
          <a:solidFill>
            <a:schemeClr val="bg1">
              <a:lumMod val="85000"/>
            </a:schemeClr>
          </a:solidFill>
          <a:ln w="19050" algn="ctr">
            <a:solidFill>
              <a:schemeClr val="tx1"/>
            </a:solidFill>
            <a:miter lim="800000"/>
            <a:headEnd type="none" w="sm" len="sm"/>
            <a:tailEnd type="none" w="sm" len="sm"/>
          </a:ln>
        </p:spPr>
        <p:txBody>
          <a:bodyPr wrap="square" lIns="88899" tIns="88899" rIns="88899" bIns="88899"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spcBef>
                <a:spcPts val="200"/>
              </a:spcBef>
            </a:pPr>
            <a:r>
              <a:rPr lang="en-GB" altLang="ja-JP" sz="970" b="1" dirty="0">
                <a:latin typeface="Arial" panose="020B0604020202020204" pitchFamily="34" charset="0"/>
                <a:ea typeface="ＭＳ Ｐゴシック" pitchFamily="50" charset="-128"/>
                <a:cs typeface="Arial" panose="020B0604020202020204" pitchFamily="34" charset="0"/>
              </a:rPr>
              <a:t>XX Applicability – </a:t>
            </a:r>
          </a:p>
          <a:p>
            <a:pPr marL="173279" indent="-173279">
              <a:spcBef>
                <a:spcPts val="200"/>
              </a:spcBef>
              <a:buFont typeface="Arial" panose="020B0604020202020204" pitchFamily="34" charset="0"/>
              <a:buChar char="•"/>
            </a:pPr>
            <a:r>
              <a:rPr lang="en-GB" altLang="ja-JP" sz="970" dirty="0">
                <a:latin typeface="Arial" panose="020B0604020202020204" pitchFamily="34" charset="0"/>
                <a:ea typeface="ＭＳ Ｐゴシック" pitchFamily="50" charset="-128"/>
                <a:cs typeface="Arial" panose="020B0604020202020204" pitchFamily="34" charset="0"/>
              </a:rPr>
              <a:t>AP Invoice </a:t>
            </a:r>
            <a:r>
              <a:rPr lang="en-GB" altLang="ja-JP" sz="970" dirty="0" err="1">
                <a:latin typeface="Arial" panose="020B0604020202020204" pitchFamily="34" charset="0"/>
                <a:ea typeface="ＭＳ Ｐゴシック" pitchFamily="50" charset="-128"/>
                <a:cs typeface="Arial" panose="020B0604020202020204" pitchFamily="34" charset="0"/>
              </a:rPr>
              <a:t>WebADI</a:t>
            </a:r>
            <a:r>
              <a:rPr lang="en-GB" altLang="ja-JP" sz="970" dirty="0">
                <a:latin typeface="Arial" panose="020B0604020202020204" pitchFamily="34" charset="0"/>
                <a:ea typeface="ＭＳ Ｐゴシック" pitchFamily="50" charset="-128"/>
                <a:cs typeface="Arial" panose="020B0604020202020204" pitchFamily="34" charset="0"/>
              </a:rPr>
              <a:t> process</a:t>
            </a:r>
          </a:p>
        </p:txBody>
      </p:sp>
      <p:sp>
        <p:nvSpPr>
          <p:cNvPr id="31" name="Rectangle 30">
            <a:extLst>
              <a:ext uri="{FF2B5EF4-FFF2-40B4-BE49-F238E27FC236}">
                <a16:creationId xmlns:a16="http://schemas.microsoft.com/office/drawing/2014/main" id="{CC9607B6-E9E0-4007-A25E-9524210EBAFF}"/>
              </a:ext>
            </a:extLst>
          </p:cNvPr>
          <p:cNvSpPr>
            <a:spLocks noChangeArrowheads="1"/>
          </p:cNvSpPr>
          <p:nvPr/>
        </p:nvSpPr>
        <p:spPr bwMode="auto">
          <a:xfrm>
            <a:off x="6674434" y="3058487"/>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Standard FBDI/ HDL</a:t>
            </a:r>
          </a:p>
        </p:txBody>
      </p:sp>
      <p:sp>
        <p:nvSpPr>
          <p:cNvPr id="32" name="Rectangle 31">
            <a:extLst>
              <a:ext uri="{FF2B5EF4-FFF2-40B4-BE49-F238E27FC236}">
                <a16:creationId xmlns:a16="http://schemas.microsoft.com/office/drawing/2014/main" id="{0001C09D-7084-409A-9FC5-81236F78D2C0}"/>
              </a:ext>
            </a:extLst>
          </p:cNvPr>
          <p:cNvSpPr>
            <a:spLocks noChangeArrowheads="1"/>
          </p:cNvSpPr>
          <p:nvPr/>
        </p:nvSpPr>
        <p:spPr bwMode="auto">
          <a:xfrm>
            <a:off x="8326933" y="3066321"/>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Automation</a:t>
            </a:r>
          </a:p>
        </p:txBody>
      </p:sp>
      <p:cxnSp>
        <p:nvCxnSpPr>
          <p:cNvPr id="33" name="AutoShape 26">
            <a:extLst>
              <a:ext uri="{FF2B5EF4-FFF2-40B4-BE49-F238E27FC236}">
                <a16:creationId xmlns:a16="http://schemas.microsoft.com/office/drawing/2014/main" id="{3F6D7D32-7C84-4318-B002-9232F0DE2D46}"/>
              </a:ext>
            </a:extLst>
          </p:cNvPr>
          <p:cNvCxnSpPr>
            <a:cxnSpLocks noChangeShapeType="1"/>
            <a:stCxn id="31" idx="0"/>
            <a:endCxn id="11" idx="2"/>
          </p:cNvCxnSpPr>
          <p:nvPr/>
        </p:nvCxnSpPr>
        <p:spPr bwMode="auto">
          <a:xfrm rot="5400000" flipH="1" flipV="1">
            <a:off x="7284837" y="2724602"/>
            <a:ext cx="340191" cy="327580"/>
          </a:xfrm>
          <a:prstGeom prst="bentConnector3">
            <a:avLst>
              <a:gd name="adj1" fmla="val 50000"/>
            </a:avLst>
          </a:prstGeom>
          <a:noFill/>
          <a:ln w="6350">
            <a:solidFill>
              <a:schemeClr val="tx1"/>
            </a:solidFill>
            <a:miter lim="800000"/>
            <a:headEnd/>
            <a:tailEnd/>
          </a:ln>
        </p:spPr>
      </p:cxnSp>
      <p:cxnSp>
        <p:nvCxnSpPr>
          <p:cNvPr id="36" name="AutoShape 26">
            <a:extLst>
              <a:ext uri="{FF2B5EF4-FFF2-40B4-BE49-F238E27FC236}">
                <a16:creationId xmlns:a16="http://schemas.microsoft.com/office/drawing/2014/main" id="{B7CAD4DA-F0D7-4566-BBEF-B342B7963434}"/>
              </a:ext>
            </a:extLst>
          </p:cNvPr>
          <p:cNvCxnSpPr>
            <a:cxnSpLocks noChangeShapeType="1"/>
            <a:stCxn id="32" idx="0"/>
            <a:endCxn id="11" idx="2"/>
          </p:cNvCxnSpPr>
          <p:nvPr/>
        </p:nvCxnSpPr>
        <p:spPr bwMode="auto">
          <a:xfrm rot="16200000" flipV="1">
            <a:off x="8107170" y="2229848"/>
            <a:ext cx="348024" cy="1324920"/>
          </a:xfrm>
          <a:prstGeom prst="bentConnector3">
            <a:avLst>
              <a:gd name="adj1" fmla="val 50000"/>
            </a:avLst>
          </a:prstGeom>
          <a:noFill/>
          <a:ln w="6350">
            <a:solidFill>
              <a:schemeClr val="tx1"/>
            </a:solidFill>
            <a:miter lim="800000"/>
            <a:headEnd/>
            <a:tailEnd/>
          </a:ln>
        </p:spPr>
      </p:cxnSp>
      <p:sp>
        <p:nvSpPr>
          <p:cNvPr id="39" name="TextBox 38">
            <a:extLst>
              <a:ext uri="{FF2B5EF4-FFF2-40B4-BE49-F238E27FC236}">
                <a16:creationId xmlns:a16="http://schemas.microsoft.com/office/drawing/2014/main" id="{F3262D0B-E94D-4C4B-A193-9E049D12EFAC}"/>
              </a:ext>
            </a:extLst>
          </p:cNvPr>
          <p:cNvSpPr txBox="1"/>
          <p:nvPr/>
        </p:nvSpPr>
        <p:spPr>
          <a:xfrm>
            <a:off x="6655516" y="3464195"/>
            <a:ext cx="1558426" cy="2562240"/>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Oracle OOB provides fixed FBDI templates, which needs to be filled by End User. </a:t>
            </a:r>
          </a:p>
          <a:p>
            <a:pPr marL="0" lvl="1">
              <a:spcBef>
                <a:spcPts val="600"/>
              </a:spcBef>
              <a:buSzPct val="100000"/>
            </a:pPr>
            <a:r>
              <a:rPr lang="en-US" sz="970">
                <a:latin typeface="Arial" panose="020B0604020202020204" pitchFamily="34" charset="0"/>
                <a:ea typeface="+mj-ea"/>
                <a:cs typeface="Arial" panose="020B0604020202020204" pitchFamily="34" charset="0"/>
              </a:rPr>
              <a:t>Once data is populated in FBDI/ HDL, CSV ZIP file needs to generated</a:t>
            </a:r>
          </a:p>
          <a:p>
            <a:pPr marL="0" lvl="1">
              <a:spcBef>
                <a:spcPts val="600"/>
              </a:spcBef>
              <a:buSzPct val="100000"/>
            </a:pPr>
            <a:r>
              <a:rPr lang="en-US" sz="970">
                <a:latin typeface="Arial" panose="020B0604020202020204" pitchFamily="34" charset="0"/>
                <a:ea typeface="+mj-ea"/>
                <a:cs typeface="Arial" panose="020B0604020202020204" pitchFamily="34" charset="0"/>
              </a:rPr>
              <a:t>CSV ZIP is then loaded in UCM through standard ESS Jobs</a:t>
            </a:r>
          </a:p>
          <a:p>
            <a:pPr marL="0" lvl="1">
              <a:spcBef>
                <a:spcPts val="600"/>
              </a:spcBef>
              <a:buSzPct val="100000"/>
            </a:pPr>
            <a:r>
              <a:rPr lang="en-US" sz="970">
                <a:latin typeface="Arial" panose="020B0604020202020204" pitchFamily="34" charset="0"/>
                <a:ea typeface="+mj-ea"/>
                <a:cs typeface="Arial" panose="020B0604020202020204" pitchFamily="34" charset="0"/>
              </a:rPr>
              <a:t>Post upload in UCM, standard import program needs to be triggered in import data in Cloud ERP</a:t>
            </a:r>
          </a:p>
        </p:txBody>
      </p:sp>
      <p:sp>
        <p:nvSpPr>
          <p:cNvPr id="40" name="TextBox 39">
            <a:extLst>
              <a:ext uri="{FF2B5EF4-FFF2-40B4-BE49-F238E27FC236}">
                <a16:creationId xmlns:a16="http://schemas.microsoft.com/office/drawing/2014/main" id="{81A25242-DE6E-402F-A072-2C452D8652E8}"/>
              </a:ext>
            </a:extLst>
          </p:cNvPr>
          <p:cNvSpPr txBox="1"/>
          <p:nvPr/>
        </p:nvSpPr>
        <p:spPr>
          <a:xfrm>
            <a:off x="8326933" y="3464195"/>
            <a:ext cx="1558426" cy="83869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Creation on RPA Automation, to automate manual activity using preferred Automation tools like UiPath</a:t>
            </a:r>
          </a:p>
        </p:txBody>
      </p:sp>
      <p:sp>
        <p:nvSpPr>
          <p:cNvPr id="21" name="Rectangle 20">
            <a:extLst>
              <a:ext uri="{FF2B5EF4-FFF2-40B4-BE49-F238E27FC236}">
                <a16:creationId xmlns:a16="http://schemas.microsoft.com/office/drawing/2014/main" id="{A77D7CA8-DCAE-4F47-9929-684328F67438}"/>
              </a:ext>
            </a:extLst>
          </p:cNvPr>
          <p:cNvSpPr>
            <a:spLocks noChangeArrowheads="1"/>
          </p:cNvSpPr>
          <p:nvPr/>
        </p:nvSpPr>
        <p:spPr bwMode="auto">
          <a:xfrm>
            <a:off x="9979433" y="3058486"/>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Manual</a:t>
            </a:r>
          </a:p>
        </p:txBody>
      </p:sp>
      <p:sp>
        <p:nvSpPr>
          <p:cNvPr id="22" name="TextBox 21">
            <a:extLst>
              <a:ext uri="{FF2B5EF4-FFF2-40B4-BE49-F238E27FC236}">
                <a16:creationId xmlns:a16="http://schemas.microsoft.com/office/drawing/2014/main" id="{AC3049DD-503A-407C-8225-A463D2549937}"/>
              </a:ext>
            </a:extLst>
          </p:cNvPr>
          <p:cNvSpPr txBox="1"/>
          <p:nvPr/>
        </p:nvSpPr>
        <p:spPr>
          <a:xfrm>
            <a:off x="9932348" y="3464194"/>
            <a:ext cx="1558426" cy="617092"/>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End User manually loads data into Cloud ERP</a:t>
            </a:r>
          </a:p>
          <a:p>
            <a:pPr marL="0" lvl="1">
              <a:spcBef>
                <a:spcPts val="600"/>
              </a:spcBef>
              <a:buSzPct val="100000"/>
            </a:pPr>
            <a:endParaRPr lang="en-US" sz="970">
              <a:latin typeface="Arial" panose="020B0604020202020204" pitchFamily="34" charset="0"/>
              <a:ea typeface="+mj-ea"/>
              <a:cs typeface="Arial" panose="020B0604020202020204" pitchFamily="34" charset="0"/>
            </a:endParaRPr>
          </a:p>
        </p:txBody>
      </p:sp>
      <p:cxnSp>
        <p:nvCxnSpPr>
          <p:cNvPr id="24" name="AutoShape 26">
            <a:extLst>
              <a:ext uri="{FF2B5EF4-FFF2-40B4-BE49-F238E27FC236}">
                <a16:creationId xmlns:a16="http://schemas.microsoft.com/office/drawing/2014/main" id="{3C57DEDD-C000-4BBB-901D-9AFA33E5CD4C}"/>
              </a:ext>
            </a:extLst>
          </p:cNvPr>
          <p:cNvCxnSpPr>
            <a:cxnSpLocks noChangeShapeType="1"/>
            <a:stCxn id="21" idx="0"/>
            <a:endCxn id="11" idx="2"/>
          </p:cNvCxnSpPr>
          <p:nvPr/>
        </p:nvCxnSpPr>
        <p:spPr bwMode="auto">
          <a:xfrm rot="16200000" flipV="1">
            <a:off x="8937337" y="1399682"/>
            <a:ext cx="340190" cy="2977419"/>
          </a:xfrm>
          <a:prstGeom prst="bentConnector3">
            <a:avLst>
              <a:gd name="adj1" fmla="val 50000"/>
            </a:avLst>
          </a:prstGeom>
          <a:noFill/>
          <a:ln w="6350">
            <a:solidFill>
              <a:schemeClr val="tx1"/>
            </a:solidFill>
            <a:miter lim="800000"/>
            <a:headEnd/>
            <a:tailEnd/>
          </a:ln>
        </p:spPr>
      </p:cxnSp>
      <p:sp>
        <p:nvSpPr>
          <p:cNvPr id="26" name="TextBox 25">
            <a:extLst>
              <a:ext uri="{FF2B5EF4-FFF2-40B4-BE49-F238E27FC236}">
                <a16:creationId xmlns:a16="http://schemas.microsoft.com/office/drawing/2014/main" id="{E887BF24-6CCE-4FE4-A878-0E50F566CCF4}"/>
              </a:ext>
            </a:extLst>
          </p:cNvPr>
          <p:cNvSpPr txBox="1"/>
          <p:nvPr/>
        </p:nvSpPr>
        <p:spPr>
          <a:xfrm>
            <a:off x="777743" y="1043242"/>
            <a:ext cx="10250795" cy="42845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092">
                <a:latin typeface="Arial" panose="020B0604020202020204" pitchFamily="34" charset="0"/>
                <a:ea typeface="+mj-ea"/>
                <a:cs typeface="Arial" panose="020B0604020202020204" pitchFamily="34" charset="0"/>
              </a:rPr>
              <a:t>This is a typical way of transforming Extension in ERP </a:t>
            </a:r>
            <a:r>
              <a:rPr lang="en-US" sz="662">
                <a:latin typeface="Arial" panose="020B0604020202020204" pitchFamily="34" charset="0"/>
                <a:ea typeface="+mj-ea"/>
                <a:cs typeface="Arial" panose="020B0604020202020204" pitchFamily="34" charset="0"/>
              </a:rPr>
              <a:t>C</a:t>
            </a:r>
            <a:r>
              <a:rPr lang="en-US" sz="1092">
                <a:latin typeface="Arial" panose="020B0604020202020204" pitchFamily="34" charset="0"/>
                <a:ea typeface="+mj-ea"/>
                <a:cs typeface="Arial" panose="020B0604020202020204" pitchFamily="34" charset="0"/>
              </a:rPr>
              <a:t>loud. However, Oracle encourages to standardize and unify the processes across the enterprise eliminating the need for Extension. Transformation of the underlying Extension in EBS will be driven and influenced by the design discussions during implementation phase</a:t>
            </a:r>
            <a:endParaRPr lang="en-US" sz="662"/>
          </a:p>
        </p:txBody>
      </p:sp>
    </p:spTree>
    <p:extLst>
      <p:ext uri="{BB962C8B-B14F-4D97-AF65-F5344CB8AC3E}">
        <p14:creationId xmlns:p14="http://schemas.microsoft.com/office/powerpoint/2010/main" val="850533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B649D8A-7835-4E50-A4A4-64108DFC7CC6}"/>
              </a:ext>
            </a:extLst>
          </p:cNvPr>
          <p:cNvSpPr txBox="1">
            <a:spLocks/>
          </p:cNvSpPr>
          <p:nvPr/>
        </p:nvSpPr>
        <p:spPr>
          <a:xfrm>
            <a:off x="829065" y="398530"/>
            <a:ext cx="10354678"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err="1"/>
              <a:t>ChatBots</a:t>
            </a:r>
            <a:endParaRPr lang="en-US" sz="4852"/>
          </a:p>
        </p:txBody>
      </p:sp>
      <p:sp>
        <p:nvSpPr>
          <p:cNvPr id="3" name="Rectangle 2">
            <a:extLst>
              <a:ext uri="{FF2B5EF4-FFF2-40B4-BE49-F238E27FC236}">
                <a16:creationId xmlns:a16="http://schemas.microsoft.com/office/drawing/2014/main" id="{DE92678B-6FEA-49AB-8C27-BAABD3434EB2}"/>
              </a:ext>
            </a:extLst>
          </p:cNvPr>
          <p:cNvSpPr>
            <a:spLocks noChangeArrowheads="1"/>
          </p:cNvSpPr>
          <p:nvPr/>
        </p:nvSpPr>
        <p:spPr bwMode="auto">
          <a:xfrm>
            <a:off x="3909611" y="1554674"/>
            <a:ext cx="2810033" cy="361400"/>
          </a:xfrm>
          <a:prstGeom prst="rect">
            <a:avLst/>
          </a:prstGeom>
          <a:noFill/>
          <a:ln w="19050" algn="ctr">
            <a:solidFill>
              <a:srgbClr val="0097A9"/>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defRPr/>
            </a:pPr>
            <a:r>
              <a:rPr lang="en-GB" altLang="ja-JP" sz="2183" err="1">
                <a:solidFill>
                  <a:srgbClr val="0097A9"/>
                </a:solidFill>
                <a:latin typeface="Arial" panose="020B0604020202020204" pitchFamily="34" charset="0"/>
                <a:ea typeface="ＭＳ Ｐゴシック" pitchFamily="50" charset="-128"/>
                <a:cs typeface="Arial" panose="020B0604020202020204" pitchFamily="34" charset="0"/>
              </a:rPr>
              <a:t>ChatBots</a:t>
            </a:r>
            <a:r>
              <a:rPr lang="en-GB" altLang="ja-JP" sz="2183">
                <a:solidFill>
                  <a:srgbClr val="0097A9"/>
                </a:solidFill>
                <a:latin typeface="Arial" panose="020B0604020202020204" pitchFamily="34" charset="0"/>
                <a:ea typeface="ＭＳ Ｐゴシック" pitchFamily="50" charset="-128"/>
                <a:cs typeface="Arial" panose="020B0604020202020204" pitchFamily="34" charset="0"/>
              </a:rPr>
              <a:t> Extension</a:t>
            </a:r>
          </a:p>
        </p:txBody>
      </p:sp>
      <p:sp>
        <p:nvSpPr>
          <p:cNvPr id="4" name="Rectangle 3">
            <a:extLst>
              <a:ext uri="{FF2B5EF4-FFF2-40B4-BE49-F238E27FC236}">
                <a16:creationId xmlns:a16="http://schemas.microsoft.com/office/drawing/2014/main" id="{D3C4A10B-378B-47B6-B357-A0663950DBF6}"/>
              </a:ext>
            </a:extLst>
          </p:cNvPr>
          <p:cNvSpPr>
            <a:spLocks noChangeArrowheads="1"/>
          </p:cNvSpPr>
          <p:nvPr/>
        </p:nvSpPr>
        <p:spPr bwMode="auto">
          <a:xfrm>
            <a:off x="1796209" y="2890164"/>
            <a:ext cx="1058053"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err="1">
                <a:solidFill>
                  <a:schemeClr val="accent2"/>
                </a:solidFill>
                <a:latin typeface="Arial" panose="020B0604020202020204" pitchFamily="34" charset="0"/>
                <a:ea typeface="ＭＳ Ｐゴシック" pitchFamily="50" charset="-128"/>
                <a:cs typeface="Arial" panose="020B0604020202020204" pitchFamily="34" charset="0"/>
              </a:rPr>
              <a:t>ChatBots</a:t>
            </a:r>
            <a:endParaRPr lang="en-GB" altLang="ja-JP" sz="662">
              <a:solidFill>
                <a:schemeClr val="accent2"/>
              </a:solidFill>
              <a:latin typeface="Arial" panose="020B0604020202020204" pitchFamily="34" charset="0"/>
              <a:ea typeface="ＭＳ Ｐゴシック" pitchFamily="50" charset="-128"/>
              <a:cs typeface="Arial" panose="020B0604020202020204" pitchFamily="34" charset="0"/>
            </a:endParaRPr>
          </a:p>
        </p:txBody>
      </p:sp>
      <p:sp>
        <p:nvSpPr>
          <p:cNvPr id="5" name="Rectangle 4">
            <a:extLst>
              <a:ext uri="{FF2B5EF4-FFF2-40B4-BE49-F238E27FC236}">
                <a16:creationId xmlns:a16="http://schemas.microsoft.com/office/drawing/2014/main" id="{411FCC3C-A41D-4EC7-AE87-738D9E9DB980}"/>
              </a:ext>
            </a:extLst>
          </p:cNvPr>
          <p:cNvSpPr>
            <a:spLocks noChangeArrowheads="1"/>
          </p:cNvSpPr>
          <p:nvPr/>
        </p:nvSpPr>
        <p:spPr bwMode="auto">
          <a:xfrm>
            <a:off x="5626336" y="2890164"/>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Retrofit </a:t>
            </a:r>
            <a:r>
              <a:rPr lang="en-GB" altLang="ja-JP" sz="662" err="1">
                <a:solidFill>
                  <a:srgbClr val="762BB3"/>
                </a:solidFill>
                <a:latin typeface="Arial" panose="020B0604020202020204" pitchFamily="34" charset="0"/>
                <a:ea typeface="ＭＳ Ｐゴシック" pitchFamily="50" charset="-128"/>
                <a:cs typeface="Arial" panose="020B0604020202020204" pitchFamily="34" charset="0"/>
              </a:rPr>
              <a:t>ChatBots</a:t>
            </a:r>
            <a:endParaRPr lang="en-GB" altLang="ja-JP" sz="662">
              <a:solidFill>
                <a:srgbClr val="762BB3"/>
              </a:solidFill>
              <a:latin typeface="Arial" panose="020B0604020202020204" pitchFamily="34" charset="0"/>
              <a:ea typeface="ＭＳ Ｐゴシック" pitchFamily="50" charset="-128"/>
              <a:cs typeface="Arial" panose="020B0604020202020204" pitchFamily="34" charset="0"/>
            </a:endParaRPr>
          </a:p>
        </p:txBody>
      </p:sp>
      <p:sp>
        <p:nvSpPr>
          <p:cNvPr id="7" name="Rectangle 6">
            <a:extLst>
              <a:ext uri="{FF2B5EF4-FFF2-40B4-BE49-F238E27FC236}">
                <a16:creationId xmlns:a16="http://schemas.microsoft.com/office/drawing/2014/main" id="{4C1D1FF9-A7B1-4C05-922D-3F5CA8C9D279}"/>
              </a:ext>
            </a:extLst>
          </p:cNvPr>
          <p:cNvSpPr>
            <a:spLocks noChangeArrowheads="1"/>
          </p:cNvSpPr>
          <p:nvPr/>
        </p:nvSpPr>
        <p:spPr bwMode="auto">
          <a:xfrm>
            <a:off x="1289361" y="2189526"/>
            <a:ext cx="2067459" cy="360448"/>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Current State</a:t>
            </a:r>
          </a:p>
        </p:txBody>
      </p:sp>
      <p:sp>
        <p:nvSpPr>
          <p:cNvPr id="8" name="Rectangle 7">
            <a:extLst>
              <a:ext uri="{FF2B5EF4-FFF2-40B4-BE49-F238E27FC236}">
                <a16:creationId xmlns:a16="http://schemas.microsoft.com/office/drawing/2014/main" id="{C857088F-8EC0-45BF-A35C-2FD8FDBCB563}"/>
              </a:ext>
            </a:extLst>
          </p:cNvPr>
          <p:cNvSpPr>
            <a:spLocks noChangeArrowheads="1"/>
          </p:cNvSpPr>
          <p:nvPr/>
        </p:nvSpPr>
        <p:spPr bwMode="auto">
          <a:xfrm>
            <a:off x="6584992" y="2189526"/>
            <a:ext cx="2067459" cy="360447"/>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Future State</a:t>
            </a:r>
          </a:p>
        </p:txBody>
      </p:sp>
      <p:cxnSp>
        <p:nvCxnSpPr>
          <p:cNvPr id="9" name="AutoShape 15">
            <a:extLst>
              <a:ext uri="{FF2B5EF4-FFF2-40B4-BE49-F238E27FC236}">
                <a16:creationId xmlns:a16="http://schemas.microsoft.com/office/drawing/2014/main" id="{1AF64626-A21C-47BD-94F5-EAB7994BD1DC}"/>
              </a:ext>
            </a:extLst>
          </p:cNvPr>
          <p:cNvCxnSpPr>
            <a:cxnSpLocks noChangeShapeType="1"/>
            <a:stCxn id="3" idx="2"/>
            <a:endCxn id="7" idx="0"/>
          </p:cNvCxnSpPr>
          <p:nvPr/>
        </p:nvCxnSpPr>
        <p:spPr bwMode="auto">
          <a:xfrm rot="5400000">
            <a:off x="3682133" y="557031"/>
            <a:ext cx="273453" cy="2991537"/>
          </a:xfrm>
          <a:prstGeom prst="bentConnector3">
            <a:avLst>
              <a:gd name="adj1" fmla="val 50000"/>
            </a:avLst>
          </a:prstGeom>
          <a:noFill/>
          <a:ln w="6350">
            <a:solidFill>
              <a:schemeClr val="tx1"/>
            </a:solidFill>
            <a:miter lim="800000"/>
            <a:headEnd/>
            <a:tailEnd/>
          </a:ln>
        </p:spPr>
      </p:cxnSp>
      <p:cxnSp>
        <p:nvCxnSpPr>
          <p:cNvPr id="10" name="AutoShape 16">
            <a:extLst>
              <a:ext uri="{FF2B5EF4-FFF2-40B4-BE49-F238E27FC236}">
                <a16:creationId xmlns:a16="http://schemas.microsoft.com/office/drawing/2014/main" id="{88F3C5EA-2AEA-4865-A2F3-F49332BDD111}"/>
              </a:ext>
            </a:extLst>
          </p:cNvPr>
          <p:cNvCxnSpPr>
            <a:cxnSpLocks noChangeShapeType="1"/>
            <a:stCxn id="3" idx="2"/>
            <a:endCxn id="8" idx="0"/>
          </p:cNvCxnSpPr>
          <p:nvPr/>
        </p:nvCxnSpPr>
        <p:spPr bwMode="auto">
          <a:xfrm rot="16200000" flipH="1">
            <a:off x="6329949" y="900752"/>
            <a:ext cx="273452" cy="2304094"/>
          </a:xfrm>
          <a:prstGeom prst="bentConnector3">
            <a:avLst>
              <a:gd name="adj1" fmla="val 50000"/>
            </a:avLst>
          </a:prstGeom>
          <a:noFill/>
          <a:ln w="6350">
            <a:solidFill>
              <a:schemeClr val="tx1"/>
            </a:solidFill>
            <a:miter lim="800000"/>
            <a:headEnd/>
            <a:tailEnd/>
          </a:ln>
        </p:spPr>
      </p:cxnSp>
      <p:cxnSp>
        <p:nvCxnSpPr>
          <p:cNvPr id="11" name="AutoShape 24">
            <a:extLst>
              <a:ext uri="{FF2B5EF4-FFF2-40B4-BE49-F238E27FC236}">
                <a16:creationId xmlns:a16="http://schemas.microsoft.com/office/drawing/2014/main" id="{A96E402D-9D15-4BA6-82AB-B358BCB3AD5B}"/>
              </a:ext>
            </a:extLst>
          </p:cNvPr>
          <p:cNvCxnSpPr>
            <a:cxnSpLocks noChangeShapeType="1"/>
            <a:stCxn id="4" idx="0"/>
            <a:endCxn id="7" idx="2"/>
          </p:cNvCxnSpPr>
          <p:nvPr/>
        </p:nvCxnSpPr>
        <p:spPr bwMode="auto">
          <a:xfrm flipH="1" flipV="1">
            <a:off x="2323091" y="2549974"/>
            <a:ext cx="2145" cy="340190"/>
          </a:xfrm>
          <a:prstGeom prst="straightConnector1">
            <a:avLst/>
          </a:prstGeom>
          <a:noFill/>
          <a:ln w="6350">
            <a:solidFill>
              <a:schemeClr val="tx1"/>
            </a:solidFill>
            <a:round/>
            <a:headEnd/>
            <a:tailEnd/>
          </a:ln>
        </p:spPr>
      </p:cxnSp>
      <p:cxnSp>
        <p:nvCxnSpPr>
          <p:cNvPr id="12" name="AutoShape 26">
            <a:extLst>
              <a:ext uri="{FF2B5EF4-FFF2-40B4-BE49-F238E27FC236}">
                <a16:creationId xmlns:a16="http://schemas.microsoft.com/office/drawing/2014/main" id="{AD37AB4C-131A-4D13-B1C7-F655FC60B184}"/>
              </a:ext>
            </a:extLst>
          </p:cNvPr>
          <p:cNvCxnSpPr>
            <a:cxnSpLocks noChangeShapeType="1"/>
            <a:stCxn id="5" idx="0"/>
            <a:endCxn id="8" idx="2"/>
          </p:cNvCxnSpPr>
          <p:nvPr/>
        </p:nvCxnSpPr>
        <p:spPr bwMode="auto">
          <a:xfrm rot="5400000" flipH="1" flipV="1">
            <a:off x="6760788" y="2032230"/>
            <a:ext cx="340191" cy="1375677"/>
          </a:xfrm>
          <a:prstGeom prst="bentConnector3">
            <a:avLst>
              <a:gd name="adj1" fmla="val 50000"/>
            </a:avLst>
          </a:prstGeom>
          <a:noFill/>
          <a:ln w="6350">
            <a:solidFill>
              <a:schemeClr val="tx1"/>
            </a:solidFill>
            <a:miter lim="800000"/>
            <a:headEnd/>
            <a:tailEnd/>
          </a:ln>
        </p:spPr>
      </p:cxnSp>
      <p:sp>
        <p:nvSpPr>
          <p:cNvPr id="13" name="Text Placeholder 5">
            <a:extLst>
              <a:ext uri="{FF2B5EF4-FFF2-40B4-BE49-F238E27FC236}">
                <a16:creationId xmlns:a16="http://schemas.microsoft.com/office/drawing/2014/main" id="{15F24097-6A5A-4399-A19F-4D32FEAAC699}"/>
              </a:ext>
            </a:extLst>
          </p:cNvPr>
          <p:cNvSpPr txBox="1">
            <a:spLocks/>
          </p:cNvSpPr>
          <p:nvPr/>
        </p:nvSpPr>
        <p:spPr>
          <a:xfrm>
            <a:off x="1796208" y="3295872"/>
            <a:ext cx="1558425" cy="1194460"/>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End User would interact with </a:t>
            </a:r>
            <a:r>
              <a:rPr lang="en-US" sz="970" err="1">
                <a:solidFill>
                  <a:schemeClr val="tx1"/>
                </a:solidFill>
                <a:latin typeface="Arial" panose="020B0604020202020204" pitchFamily="34" charset="0"/>
                <a:cs typeface="Arial" panose="020B0604020202020204" pitchFamily="34" charset="0"/>
              </a:rPr>
              <a:t>ChatBot</a:t>
            </a:r>
            <a:r>
              <a:rPr lang="en-US" sz="970">
                <a:solidFill>
                  <a:schemeClr val="tx1"/>
                </a:solidFill>
                <a:latin typeface="Arial" panose="020B0604020202020204" pitchFamily="34" charset="0"/>
                <a:cs typeface="Arial" panose="020B0604020202020204" pitchFamily="34" charset="0"/>
              </a:rPr>
              <a:t> through PowerApps, which is integrated with Dell Boomi for middleware services, to get status of various transactions (e.g., PO, Invoices etc.)</a:t>
            </a:r>
          </a:p>
        </p:txBody>
      </p:sp>
      <p:sp>
        <p:nvSpPr>
          <p:cNvPr id="14" name="TextBox 13">
            <a:extLst>
              <a:ext uri="{FF2B5EF4-FFF2-40B4-BE49-F238E27FC236}">
                <a16:creationId xmlns:a16="http://schemas.microsoft.com/office/drawing/2014/main" id="{967BD315-B224-46E9-8B3F-55887D817FE1}"/>
              </a:ext>
            </a:extLst>
          </p:cNvPr>
          <p:cNvSpPr txBox="1"/>
          <p:nvPr/>
        </p:nvSpPr>
        <p:spPr>
          <a:xfrm>
            <a:off x="5560306" y="3296442"/>
            <a:ext cx="1976974" cy="2114425"/>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Retrofit existing </a:t>
            </a:r>
            <a:r>
              <a:rPr lang="en-US" sz="970" err="1">
                <a:latin typeface="Arial" panose="020B0604020202020204" pitchFamily="34" charset="0"/>
                <a:ea typeface="+mj-ea"/>
                <a:cs typeface="Arial" panose="020B0604020202020204" pitchFamily="34" charset="0"/>
              </a:rPr>
              <a:t>ChatBots</a:t>
            </a:r>
            <a:r>
              <a:rPr lang="en-US" sz="970">
                <a:latin typeface="Arial" panose="020B0604020202020204" pitchFamily="34" charset="0"/>
                <a:ea typeface="+mj-ea"/>
                <a:cs typeface="Arial" panose="020B0604020202020204" pitchFamily="34" charset="0"/>
              </a:rPr>
              <a:t> applications, considering below – </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Application Layer (UI)</a:t>
            </a:r>
            <a:r>
              <a:rPr lang="en-US" sz="970">
                <a:latin typeface="Arial" panose="020B0604020202020204" pitchFamily="34" charset="0"/>
                <a:ea typeface="+mj-ea"/>
                <a:cs typeface="Arial" panose="020B0604020202020204" pitchFamily="34" charset="0"/>
              </a:rPr>
              <a:t> needs to be retrofitted as per Cloud ERP standards</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Model Layer (Business Logic)</a:t>
            </a:r>
            <a:r>
              <a:rPr lang="en-US" sz="970">
                <a:latin typeface="Arial" panose="020B0604020202020204" pitchFamily="34" charset="0"/>
                <a:ea typeface="+mj-ea"/>
                <a:cs typeface="Arial" panose="020B0604020202020204" pitchFamily="34" charset="0"/>
              </a:rPr>
              <a:t> needs to be retrofitted as per Cloud ERP standards</a:t>
            </a:r>
          </a:p>
          <a:p>
            <a:pPr marL="164511" lvl="3" indent="-114302">
              <a:spcBef>
                <a:spcPts val="600"/>
              </a:spcBef>
              <a:buSzPct val="100000"/>
              <a:buFont typeface="Arial"/>
              <a:buChar char="•"/>
            </a:pPr>
            <a:r>
              <a:rPr lang="en-US" sz="970" b="1">
                <a:latin typeface="Arial" panose="020B0604020202020204" pitchFamily="34" charset="0"/>
                <a:ea typeface="+mj-ea"/>
                <a:cs typeface="Arial" panose="020B0604020202020204" pitchFamily="34" charset="0"/>
              </a:rPr>
              <a:t>APIs </a:t>
            </a:r>
            <a:r>
              <a:rPr lang="en-US" sz="970">
                <a:latin typeface="Arial" panose="020B0604020202020204" pitchFamily="34" charset="0"/>
                <a:ea typeface="+mj-ea"/>
                <a:cs typeface="Arial" panose="020B0604020202020204" pitchFamily="34" charset="0"/>
              </a:rPr>
              <a:t>would be used for data flow between </a:t>
            </a:r>
            <a:r>
              <a:rPr lang="en-US" sz="970" err="1">
                <a:latin typeface="Arial" panose="020B0604020202020204" pitchFamily="34" charset="0"/>
                <a:ea typeface="+mj-ea"/>
                <a:cs typeface="Arial" panose="020B0604020202020204" pitchFamily="34" charset="0"/>
              </a:rPr>
              <a:t>ChatBot</a:t>
            </a:r>
            <a:r>
              <a:rPr lang="en-US" sz="970">
                <a:latin typeface="Arial" panose="020B0604020202020204" pitchFamily="34" charset="0"/>
                <a:ea typeface="+mj-ea"/>
                <a:cs typeface="Arial" panose="020B0604020202020204" pitchFamily="34" charset="0"/>
              </a:rPr>
              <a:t> application and Cloud ERP</a:t>
            </a:r>
          </a:p>
        </p:txBody>
      </p:sp>
      <p:sp>
        <p:nvSpPr>
          <p:cNvPr id="15" name="Rectangle 14">
            <a:extLst>
              <a:ext uri="{FF2B5EF4-FFF2-40B4-BE49-F238E27FC236}">
                <a16:creationId xmlns:a16="http://schemas.microsoft.com/office/drawing/2014/main" id="{9190B205-94E7-41BE-BC65-EA07170BE34B}"/>
              </a:ext>
            </a:extLst>
          </p:cNvPr>
          <p:cNvSpPr>
            <a:spLocks noChangeArrowheads="1"/>
          </p:cNvSpPr>
          <p:nvPr/>
        </p:nvSpPr>
        <p:spPr bwMode="auto">
          <a:xfrm>
            <a:off x="310121" y="5473183"/>
            <a:ext cx="4859520" cy="1024658"/>
          </a:xfrm>
          <a:prstGeom prst="rect">
            <a:avLst/>
          </a:prstGeom>
          <a:solidFill>
            <a:schemeClr val="bg1">
              <a:lumMod val="85000"/>
            </a:schemeClr>
          </a:solidFill>
          <a:ln w="19050" algn="ctr">
            <a:solidFill>
              <a:schemeClr val="tx1"/>
            </a:solidFill>
            <a:miter lim="800000"/>
            <a:headEnd type="none" w="sm" len="sm"/>
            <a:tailEnd type="none" w="sm" len="sm"/>
          </a:ln>
        </p:spPr>
        <p:txBody>
          <a:bodyPr wrap="square" lIns="88899" tIns="88899" rIns="88899" bIns="88899"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spcBef>
                <a:spcPts val="200"/>
              </a:spcBef>
            </a:pPr>
            <a:r>
              <a:rPr lang="en-GB" altLang="ja-JP" sz="970" b="1" dirty="0">
                <a:latin typeface="Arial" panose="020B0604020202020204" pitchFamily="34" charset="0"/>
                <a:ea typeface="ＭＳ Ｐゴシック" pitchFamily="50" charset="-128"/>
                <a:cs typeface="Arial" panose="020B0604020202020204" pitchFamily="34" charset="0"/>
              </a:rPr>
              <a:t>XX Applicability – </a:t>
            </a:r>
          </a:p>
          <a:p>
            <a:pPr marL="173279" indent="-173279">
              <a:spcBef>
                <a:spcPts val="200"/>
              </a:spcBef>
              <a:buFont typeface="Arial" panose="020B0604020202020204" pitchFamily="34" charset="0"/>
              <a:buChar char="•"/>
            </a:pPr>
            <a:r>
              <a:rPr lang="en-GB" altLang="ja-JP" sz="970" dirty="0">
                <a:latin typeface="Arial" panose="020B0604020202020204" pitchFamily="34" charset="0"/>
                <a:ea typeface="ＭＳ Ｐゴシック" pitchFamily="50" charset="-128"/>
                <a:cs typeface="Arial" panose="020B0604020202020204" pitchFamily="34" charset="0"/>
              </a:rPr>
              <a:t>Finance Chat Bots</a:t>
            </a:r>
          </a:p>
        </p:txBody>
      </p:sp>
      <p:sp>
        <p:nvSpPr>
          <p:cNvPr id="16" name="Rectangle 15">
            <a:extLst>
              <a:ext uri="{FF2B5EF4-FFF2-40B4-BE49-F238E27FC236}">
                <a16:creationId xmlns:a16="http://schemas.microsoft.com/office/drawing/2014/main" id="{E3D43E03-D554-4B05-98F1-EE04C74F87D9}"/>
              </a:ext>
            </a:extLst>
          </p:cNvPr>
          <p:cNvSpPr>
            <a:spLocks noChangeArrowheads="1"/>
          </p:cNvSpPr>
          <p:nvPr/>
        </p:nvSpPr>
        <p:spPr bwMode="auto">
          <a:xfrm>
            <a:off x="8544658" y="2890164"/>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ODA</a:t>
            </a:r>
          </a:p>
        </p:txBody>
      </p:sp>
      <p:cxnSp>
        <p:nvCxnSpPr>
          <p:cNvPr id="18" name="AutoShape 26">
            <a:extLst>
              <a:ext uri="{FF2B5EF4-FFF2-40B4-BE49-F238E27FC236}">
                <a16:creationId xmlns:a16="http://schemas.microsoft.com/office/drawing/2014/main" id="{5CE0B9C0-D5D1-4498-8DC0-37FD9AE40AC8}"/>
              </a:ext>
            </a:extLst>
          </p:cNvPr>
          <p:cNvCxnSpPr>
            <a:cxnSpLocks noChangeShapeType="1"/>
            <a:stCxn id="16" idx="0"/>
            <a:endCxn id="8" idx="2"/>
          </p:cNvCxnSpPr>
          <p:nvPr/>
        </p:nvCxnSpPr>
        <p:spPr bwMode="auto">
          <a:xfrm rot="16200000" flipV="1">
            <a:off x="8219949" y="1948746"/>
            <a:ext cx="340191" cy="1542644"/>
          </a:xfrm>
          <a:prstGeom prst="bentConnector3">
            <a:avLst>
              <a:gd name="adj1" fmla="val 50000"/>
            </a:avLst>
          </a:prstGeom>
          <a:noFill/>
          <a:ln w="6350">
            <a:solidFill>
              <a:schemeClr val="tx1"/>
            </a:solidFill>
            <a:miter lim="800000"/>
            <a:headEnd/>
            <a:tailEnd/>
          </a:ln>
        </p:spPr>
      </p:cxnSp>
      <p:sp>
        <p:nvSpPr>
          <p:cNvPr id="20" name="TextBox 19">
            <a:extLst>
              <a:ext uri="{FF2B5EF4-FFF2-40B4-BE49-F238E27FC236}">
                <a16:creationId xmlns:a16="http://schemas.microsoft.com/office/drawing/2014/main" id="{6D4E0E7D-F12F-4251-AE5F-E44A738180E3}"/>
              </a:ext>
            </a:extLst>
          </p:cNvPr>
          <p:cNvSpPr txBox="1"/>
          <p:nvPr/>
        </p:nvSpPr>
        <p:spPr>
          <a:xfrm>
            <a:off x="8488146" y="3295872"/>
            <a:ext cx="1907646" cy="1888209"/>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Oracle offers ODA (Oracle Digital Assistance), which integrates with Cloud ERP screens. </a:t>
            </a:r>
          </a:p>
          <a:p>
            <a:pPr marL="0" lvl="1">
              <a:spcBef>
                <a:spcPts val="600"/>
              </a:spcBef>
              <a:buSzPct val="100000"/>
            </a:pPr>
            <a:r>
              <a:rPr lang="en-US" sz="970">
                <a:latin typeface="Arial" panose="020B0604020202020204" pitchFamily="34" charset="0"/>
                <a:ea typeface="+mj-ea"/>
                <a:cs typeface="Arial" panose="020B0604020202020204" pitchFamily="34" charset="0"/>
              </a:rPr>
              <a:t>When User interacts with ODA, it fetches requested information from Cloud ERP using REST APIs</a:t>
            </a:r>
          </a:p>
          <a:p>
            <a:pPr marL="0" lvl="1">
              <a:spcBef>
                <a:spcPts val="600"/>
              </a:spcBef>
              <a:buSzPct val="100000"/>
            </a:pPr>
            <a:r>
              <a:rPr lang="en-US" sz="970">
                <a:latin typeface="Arial" panose="020B0604020202020204" pitchFamily="34" charset="0"/>
                <a:ea typeface="+mj-ea"/>
                <a:cs typeface="Arial" panose="020B0604020202020204" pitchFamily="34" charset="0"/>
              </a:rPr>
              <a:t>Current </a:t>
            </a:r>
            <a:r>
              <a:rPr lang="en-US" sz="970" err="1">
                <a:latin typeface="Arial" panose="020B0604020202020204" pitchFamily="34" charset="0"/>
                <a:ea typeface="+mj-ea"/>
                <a:cs typeface="Arial" panose="020B0604020202020204" pitchFamily="34" charset="0"/>
              </a:rPr>
              <a:t>ChatBot</a:t>
            </a:r>
            <a:r>
              <a:rPr lang="en-US" sz="970">
                <a:latin typeface="Arial" panose="020B0604020202020204" pitchFamily="34" charset="0"/>
                <a:ea typeface="+mj-ea"/>
                <a:cs typeface="Arial" panose="020B0604020202020204" pitchFamily="34" charset="0"/>
              </a:rPr>
              <a:t> applications would need to be redesigned in ODA</a:t>
            </a:r>
          </a:p>
        </p:txBody>
      </p:sp>
      <p:sp>
        <p:nvSpPr>
          <p:cNvPr id="19" name="TextBox 18">
            <a:extLst>
              <a:ext uri="{FF2B5EF4-FFF2-40B4-BE49-F238E27FC236}">
                <a16:creationId xmlns:a16="http://schemas.microsoft.com/office/drawing/2014/main" id="{826487C4-F71D-497C-A6A9-392E27944A65}"/>
              </a:ext>
            </a:extLst>
          </p:cNvPr>
          <p:cNvSpPr txBox="1"/>
          <p:nvPr/>
        </p:nvSpPr>
        <p:spPr>
          <a:xfrm>
            <a:off x="777743" y="1043242"/>
            <a:ext cx="10250795" cy="42845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092">
                <a:latin typeface="Arial" panose="020B0604020202020204" pitchFamily="34" charset="0"/>
                <a:ea typeface="+mj-ea"/>
                <a:cs typeface="Arial" panose="020B0604020202020204" pitchFamily="34" charset="0"/>
              </a:rPr>
              <a:t>This is a typical way of transforming Extension in ERP </a:t>
            </a:r>
            <a:r>
              <a:rPr lang="en-US" sz="662">
                <a:latin typeface="Arial" panose="020B0604020202020204" pitchFamily="34" charset="0"/>
                <a:ea typeface="+mj-ea"/>
                <a:cs typeface="Arial" panose="020B0604020202020204" pitchFamily="34" charset="0"/>
              </a:rPr>
              <a:t>C</a:t>
            </a:r>
            <a:r>
              <a:rPr lang="en-US" sz="1092">
                <a:latin typeface="Arial" panose="020B0604020202020204" pitchFamily="34" charset="0"/>
                <a:ea typeface="+mj-ea"/>
                <a:cs typeface="Arial" panose="020B0604020202020204" pitchFamily="34" charset="0"/>
              </a:rPr>
              <a:t>loud. However, Oracle encourages to standardize and unify the processes across the enterprise eliminating the need for Extension. Transformation of the underlying Extension in EBS will be driven and influenced by the design discussions during implementation phase</a:t>
            </a:r>
            <a:endParaRPr lang="en-US" sz="662"/>
          </a:p>
        </p:txBody>
      </p:sp>
    </p:spTree>
    <p:extLst>
      <p:ext uri="{BB962C8B-B14F-4D97-AF65-F5344CB8AC3E}">
        <p14:creationId xmlns:p14="http://schemas.microsoft.com/office/powerpoint/2010/main" val="65496557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0">
            <a:extLst>
              <a:ext uri="{FF2B5EF4-FFF2-40B4-BE49-F238E27FC236}">
                <a16:creationId xmlns:a16="http://schemas.microsoft.com/office/drawing/2014/main" id="{6B649D8A-7835-4E50-A4A4-64108DFC7CC6}"/>
              </a:ext>
            </a:extLst>
          </p:cNvPr>
          <p:cNvSpPr txBox="1">
            <a:spLocks/>
          </p:cNvSpPr>
          <p:nvPr/>
        </p:nvSpPr>
        <p:spPr>
          <a:xfrm>
            <a:off x="829065" y="398530"/>
            <a:ext cx="10354678"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RPA</a:t>
            </a:r>
          </a:p>
        </p:txBody>
      </p:sp>
      <p:sp>
        <p:nvSpPr>
          <p:cNvPr id="3" name="Rectangle 2">
            <a:extLst>
              <a:ext uri="{FF2B5EF4-FFF2-40B4-BE49-F238E27FC236}">
                <a16:creationId xmlns:a16="http://schemas.microsoft.com/office/drawing/2014/main" id="{DE92678B-6FEA-49AB-8C27-BAABD3434EB2}"/>
              </a:ext>
            </a:extLst>
          </p:cNvPr>
          <p:cNvSpPr>
            <a:spLocks noChangeArrowheads="1"/>
          </p:cNvSpPr>
          <p:nvPr/>
        </p:nvSpPr>
        <p:spPr bwMode="auto">
          <a:xfrm>
            <a:off x="3909611" y="1554674"/>
            <a:ext cx="2810033" cy="361400"/>
          </a:xfrm>
          <a:prstGeom prst="rect">
            <a:avLst/>
          </a:prstGeom>
          <a:noFill/>
          <a:ln w="19050" algn="ctr">
            <a:solidFill>
              <a:srgbClr val="0097A9"/>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defRPr/>
            </a:pPr>
            <a:r>
              <a:rPr lang="en-GB" altLang="ja-JP" sz="2183">
                <a:solidFill>
                  <a:srgbClr val="0097A9"/>
                </a:solidFill>
                <a:latin typeface="Arial" panose="020B0604020202020204" pitchFamily="34" charset="0"/>
                <a:ea typeface="ＭＳ Ｐゴシック" pitchFamily="50" charset="-128"/>
                <a:cs typeface="Arial" panose="020B0604020202020204" pitchFamily="34" charset="0"/>
              </a:rPr>
              <a:t>RPA Extension</a:t>
            </a:r>
          </a:p>
        </p:txBody>
      </p:sp>
      <p:sp>
        <p:nvSpPr>
          <p:cNvPr id="4" name="Rectangle 3">
            <a:extLst>
              <a:ext uri="{FF2B5EF4-FFF2-40B4-BE49-F238E27FC236}">
                <a16:creationId xmlns:a16="http://schemas.microsoft.com/office/drawing/2014/main" id="{D3C4A10B-378B-47B6-B357-A0663950DBF6}"/>
              </a:ext>
            </a:extLst>
          </p:cNvPr>
          <p:cNvSpPr>
            <a:spLocks noChangeArrowheads="1"/>
          </p:cNvSpPr>
          <p:nvPr/>
        </p:nvSpPr>
        <p:spPr bwMode="auto">
          <a:xfrm>
            <a:off x="1796209" y="2890164"/>
            <a:ext cx="1058053" cy="360447"/>
          </a:xfrm>
          <a:prstGeom prst="rect">
            <a:avLst/>
          </a:prstGeom>
          <a:noFill/>
          <a:ln w="19050" algn="ctr">
            <a:solidFill>
              <a:schemeClr val="accent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chemeClr val="accent2"/>
                </a:solidFill>
                <a:latin typeface="Arial" panose="020B0604020202020204" pitchFamily="34" charset="0"/>
                <a:ea typeface="ＭＳ Ｐゴシック" pitchFamily="50" charset="-128"/>
                <a:cs typeface="Arial" panose="020B0604020202020204" pitchFamily="34" charset="0"/>
              </a:rPr>
              <a:t>RPA Bots</a:t>
            </a:r>
          </a:p>
        </p:txBody>
      </p:sp>
      <p:sp>
        <p:nvSpPr>
          <p:cNvPr id="5" name="Rectangle 4">
            <a:extLst>
              <a:ext uri="{FF2B5EF4-FFF2-40B4-BE49-F238E27FC236}">
                <a16:creationId xmlns:a16="http://schemas.microsoft.com/office/drawing/2014/main" id="{411FCC3C-A41D-4EC7-AE87-738D9E9DB980}"/>
              </a:ext>
            </a:extLst>
          </p:cNvPr>
          <p:cNvSpPr>
            <a:spLocks noChangeArrowheads="1"/>
          </p:cNvSpPr>
          <p:nvPr/>
        </p:nvSpPr>
        <p:spPr bwMode="auto">
          <a:xfrm>
            <a:off x="6995252" y="2890163"/>
            <a:ext cx="1233417" cy="360448"/>
          </a:xfrm>
          <a:prstGeom prst="rect">
            <a:avLst/>
          </a:prstGeom>
          <a:noFill/>
          <a:ln w="19050" algn="ctr">
            <a:solidFill>
              <a:schemeClr val="accent1"/>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662">
                <a:solidFill>
                  <a:srgbClr val="762BB3"/>
                </a:solidFill>
                <a:latin typeface="Arial" panose="020B0604020202020204" pitchFamily="34" charset="0"/>
                <a:ea typeface="ＭＳ Ｐゴシック" pitchFamily="50" charset="-128"/>
                <a:cs typeface="Arial" panose="020B0604020202020204" pitchFamily="34" charset="0"/>
              </a:rPr>
              <a:t>Retrofit RPA Bots</a:t>
            </a:r>
          </a:p>
        </p:txBody>
      </p:sp>
      <p:sp>
        <p:nvSpPr>
          <p:cNvPr id="7" name="Rectangle 6">
            <a:extLst>
              <a:ext uri="{FF2B5EF4-FFF2-40B4-BE49-F238E27FC236}">
                <a16:creationId xmlns:a16="http://schemas.microsoft.com/office/drawing/2014/main" id="{4C1D1FF9-A7B1-4C05-922D-3F5CA8C9D279}"/>
              </a:ext>
            </a:extLst>
          </p:cNvPr>
          <p:cNvSpPr>
            <a:spLocks noChangeArrowheads="1"/>
          </p:cNvSpPr>
          <p:nvPr/>
        </p:nvSpPr>
        <p:spPr bwMode="auto">
          <a:xfrm>
            <a:off x="1289361" y="2189526"/>
            <a:ext cx="2067459" cy="360448"/>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Current State</a:t>
            </a:r>
          </a:p>
        </p:txBody>
      </p:sp>
      <p:sp>
        <p:nvSpPr>
          <p:cNvPr id="8" name="Rectangle 7">
            <a:extLst>
              <a:ext uri="{FF2B5EF4-FFF2-40B4-BE49-F238E27FC236}">
                <a16:creationId xmlns:a16="http://schemas.microsoft.com/office/drawing/2014/main" id="{C857088F-8EC0-45BF-A35C-2FD8FDBCB563}"/>
              </a:ext>
            </a:extLst>
          </p:cNvPr>
          <p:cNvSpPr>
            <a:spLocks noChangeArrowheads="1"/>
          </p:cNvSpPr>
          <p:nvPr/>
        </p:nvSpPr>
        <p:spPr bwMode="auto">
          <a:xfrm>
            <a:off x="6584992" y="2189526"/>
            <a:ext cx="2067459" cy="360447"/>
          </a:xfrm>
          <a:prstGeom prst="rect">
            <a:avLst/>
          </a:prstGeom>
          <a:noFill/>
          <a:ln w="19050" algn="ctr">
            <a:solidFill>
              <a:schemeClr val="tx2"/>
            </a:solidFill>
            <a:miter lim="800000"/>
            <a:headEnd type="none" w="sm" len="sm"/>
            <a:tailEnd type="none" w="sm" len="sm"/>
          </a:ln>
        </p:spPr>
        <p:txBody>
          <a:bodyPr wrap="square" lIns="88899" tIns="88899" rIns="88899" bIns="88899"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spcBef>
                <a:spcPts val="200"/>
              </a:spcBef>
            </a:pPr>
            <a:r>
              <a:rPr lang="en-GB" altLang="ja-JP" sz="1800">
                <a:solidFill>
                  <a:schemeClr val="tx2"/>
                </a:solidFill>
                <a:latin typeface="Arial" panose="020B0604020202020204" pitchFamily="34" charset="0"/>
                <a:ea typeface="ＭＳ Ｐゴシック" pitchFamily="50" charset="-128"/>
                <a:cs typeface="Arial" panose="020B0604020202020204" pitchFamily="34" charset="0"/>
              </a:rPr>
              <a:t>Future State</a:t>
            </a:r>
          </a:p>
        </p:txBody>
      </p:sp>
      <p:cxnSp>
        <p:nvCxnSpPr>
          <p:cNvPr id="9" name="AutoShape 15">
            <a:extLst>
              <a:ext uri="{FF2B5EF4-FFF2-40B4-BE49-F238E27FC236}">
                <a16:creationId xmlns:a16="http://schemas.microsoft.com/office/drawing/2014/main" id="{1AF64626-A21C-47BD-94F5-EAB7994BD1DC}"/>
              </a:ext>
            </a:extLst>
          </p:cNvPr>
          <p:cNvCxnSpPr>
            <a:cxnSpLocks noChangeShapeType="1"/>
            <a:stCxn id="3" idx="2"/>
            <a:endCxn id="7" idx="0"/>
          </p:cNvCxnSpPr>
          <p:nvPr/>
        </p:nvCxnSpPr>
        <p:spPr bwMode="auto">
          <a:xfrm rot="5400000">
            <a:off x="3682133" y="557031"/>
            <a:ext cx="273453" cy="2991537"/>
          </a:xfrm>
          <a:prstGeom prst="bentConnector3">
            <a:avLst>
              <a:gd name="adj1" fmla="val 50000"/>
            </a:avLst>
          </a:prstGeom>
          <a:noFill/>
          <a:ln w="6350">
            <a:solidFill>
              <a:schemeClr val="tx1"/>
            </a:solidFill>
            <a:miter lim="800000"/>
            <a:headEnd/>
            <a:tailEnd/>
          </a:ln>
        </p:spPr>
      </p:cxnSp>
      <p:cxnSp>
        <p:nvCxnSpPr>
          <p:cNvPr id="10" name="AutoShape 16">
            <a:extLst>
              <a:ext uri="{FF2B5EF4-FFF2-40B4-BE49-F238E27FC236}">
                <a16:creationId xmlns:a16="http://schemas.microsoft.com/office/drawing/2014/main" id="{88F3C5EA-2AEA-4865-A2F3-F49332BDD111}"/>
              </a:ext>
            </a:extLst>
          </p:cNvPr>
          <p:cNvCxnSpPr>
            <a:cxnSpLocks noChangeShapeType="1"/>
            <a:stCxn id="3" idx="2"/>
            <a:endCxn id="8" idx="0"/>
          </p:cNvCxnSpPr>
          <p:nvPr/>
        </p:nvCxnSpPr>
        <p:spPr bwMode="auto">
          <a:xfrm rot="16200000" flipH="1">
            <a:off x="6329949" y="900752"/>
            <a:ext cx="273452" cy="2304094"/>
          </a:xfrm>
          <a:prstGeom prst="bentConnector3">
            <a:avLst>
              <a:gd name="adj1" fmla="val 50000"/>
            </a:avLst>
          </a:prstGeom>
          <a:noFill/>
          <a:ln w="6350">
            <a:solidFill>
              <a:schemeClr val="tx1"/>
            </a:solidFill>
            <a:miter lim="800000"/>
            <a:headEnd/>
            <a:tailEnd/>
          </a:ln>
        </p:spPr>
      </p:cxnSp>
      <p:cxnSp>
        <p:nvCxnSpPr>
          <p:cNvPr id="11" name="AutoShape 24">
            <a:extLst>
              <a:ext uri="{FF2B5EF4-FFF2-40B4-BE49-F238E27FC236}">
                <a16:creationId xmlns:a16="http://schemas.microsoft.com/office/drawing/2014/main" id="{A96E402D-9D15-4BA6-82AB-B358BCB3AD5B}"/>
              </a:ext>
            </a:extLst>
          </p:cNvPr>
          <p:cNvCxnSpPr>
            <a:cxnSpLocks noChangeShapeType="1"/>
            <a:stCxn id="4" idx="0"/>
            <a:endCxn id="7" idx="2"/>
          </p:cNvCxnSpPr>
          <p:nvPr/>
        </p:nvCxnSpPr>
        <p:spPr bwMode="auto">
          <a:xfrm flipH="1" flipV="1">
            <a:off x="2323091" y="2549974"/>
            <a:ext cx="2145" cy="340190"/>
          </a:xfrm>
          <a:prstGeom prst="straightConnector1">
            <a:avLst/>
          </a:prstGeom>
          <a:noFill/>
          <a:ln w="6350">
            <a:solidFill>
              <a:schemeClr val="tx1"/>
            </a:solidFill>
            <a:round/>
            <a:headEnd/>
            <a:tailEnd/>
          </a:ln>
        </p:spPr>
      </p:cxnSp>
      <p:cxnSp>
        <p:nvCxnSpPr>
          <p:cNvPr id="12" name="AutoShape 26">
            <a:extLst>
              <a:ext uri="{FF2B5EF4-FFF2-40B4-BE49-F238E27FC236}">
                <a16:creationId xmlns:a16="http://schemas.microsoft.com/office/drawing/2014/main" id="{AD37AB4C-131A-4D13-B1C7-F655FC60B184}"/>
              </a:ext>
            </a:extLst>
          </p:cNvPr>
          <p:cNvCxnSpPr>
            <a:cxnSpLocks noChangeShapeType="1"/>
            <a:stCxn id="5" idx="0"/>
            <a:endCxn id="8" idx="2"/>
          </p:cNvCxnSpPr>
          <p:nvPr/>
        </p:nvCxnSpPr>
        <p:spPr bwMode="auto">
          <a:xfrm flipV="1">
            <a:off x="7611961" y="2549973"/>
            <a:ext cx="6761" cy="340190"/>
          </a:xfrm>
          <a:prstGeom prst="straightConnector1">
            <a:avLst/>
          </a:prstGeom>
          <a:noFill/>
          <a:ln w="6350">
            <a:solidFill>
              <a:schemeClr val="tx1"/>
            </a:solidFill>
            <a:miter lim="800000"/>
            <a:headEnd/>
            <a:tailEnd/>
          </a:ln>
        </p:spPr>
      </p:cxnSp>
      <p:sp>
        <p:nvSpPr>
          <p:cNvPr id="13" name="Text Placeholder 5">
            <a:extLst>
              <a:ext uri="{FF2B5EF4-FFF2-40B4-BE49-F238E27FC236}">
                <a16:creationId xmlns:a16="http://schemas.microsoft.com/office/drawing/2014/main" id="{15F24097-6A5A-4399-A19F-4D32FEAAC699}"/>
              </a:ext>
            </a:extLst>
          </p:cNvPr>
          <p:cNvSpPr txBox="1">
            <a:spLocks/>
          </p:cNvSpPr>
          <p:nvPr/>
        </p:nvSpPr>
        <p:spPr>
          <a:xfrm>
            <a:off x="1796208" y="3295872"/>
            <a:ext cx="1558425" cy="1194460"/>
          </a:xfrm>
          <a:prstGeom prst="rect">
            <a:avLst/>
          </a:prstGeom>
        </p:spPr>
        <p:txBody>
          <a:bodyPr wrap="square" lIns="0" tIns="0" rIns="0" bIns="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indent="0">
              <a:spcBef>
                <a:spcPts val="600"/>
              </a:spcBef>
              <a:buSzPct val="100000"/>
              <a:buNone/>
            </a:pPr>
            <a:r>
              <a:rPr lang="en-US" sz="970">
                <a:solidFill>
                  <a:schemeClr val="tx1"/>
                </a:solidFill>
                <a:latin typeface="Arial" panose="020B0604020202020204" pitchFamily="34" charset="0"/>
                <a:cs typeface="Arial" panose="020B0604020202020204" pitchFamily="34" charset="0"/>
              </a:rPr>
              <a:t>End User sends email to a common DL, which is monitored by RPA Bot. RPA Bot executes desired functionality based on the email sent and send confirmation to end user once activity is complete</a:t>
            </a:r>
          </a:p>
        </p:txBody>
      </p:sp>
      <p:sp>
        <p:nvSpPr>
          <p:cNvPr id="14" name="TextBox 13">
            <a:extLst>
              <a:ext uri="{FF2B5EF4-FFF2-40B4-BE49-F238E27FC236}">
                <a16:creationId xmlns:a16="http://schemas.microsoft.com/office/drawing/2014/main" id="{967BD315-B224-46E9-8B3F-55887D817FE1}"/>
              </a:ext>
            </a:extLst>
          </p:cNvPr>
          <p:cNvSpPr txBox="1"/>
          <p:nvPr/>
        </p:nvSpPr>
        <p:spPr>
          <a:xfrm>
            <a:off x="6954921" y="3295872"/>
            <a:ext cx="1976974" cy="540148"/>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lvl="1">
              <a:spcBef>
                <a:spcPts val="600"/>
              </a:spcBef>
              <a:buSzPct val="100000"/>
            </a:pPr>
            <a:r>
              <a:rPr lang="en-US" sz="970">
                <a:latin typeface="Arial" panose="020B0604020202020204" pitchFamily="34" charset="0"/>
                <a:ea typeface="+mj-ea"/>
                <a:cs typeface="Arial" panose="020B0604020202020204" pitchFamily="34" charset="0"/>
              </a:rPr>
              <a:t>Retrofit existing RPA Bots applications as per Cloud ERP standards</a:t>
            </a:r>
          </a:p>
        </p:txBody>
      </p:sp>
      <p:sp>
        <p:nvSpPr>
          <p:cNvPr id="15" name="Rectangle 14">
            <a:extLst>
              <a:ext uri="{FF2B5EF4-FFF2-40B4-BE49-F238E27FC236}">
                <a16:creationId xmlns:a16="http://schemas.microsoft.com/office/drawing/2014/main" id="{9190B205-94E7-41BE-BC65-EA07170BE34B}"/>
              </a:ext>
            </a:extLst>
          </p:cNvPr>
          <p:cNvSpPr>
            <a:spLocks noChangeArrowheads="1"/>
          </p:cNvSpPr>
          <p:nvPr/>
        </p:nvSpPr>
        <p:spPr bwMode="auto">
          <a:xfrm>
            <a:off x="310121" y="5473183"/>
            <a:ext cx="4859520" cy="1024658"/>
          </a:xfrm>
          <a:prstGeom prst="rect">
            <a:avLst/>
          </a:prstGeom>
          <a:solidFill>
            <a:schemeClr val="bg1">
              <a:lumMod val="85000"/>
            </a:schemeClr>
          </a:solidFill>
          <a:ln w="19050" algn="ctr">
            <a:solidFill>
              <a:schemeClr val="tx1"/>
            </a:solidFill>
            <a:miter lim="800000"/>
            <a:headEnd type="none" w="sm" len="sm"/>
            <a:tailEnd type="none" w="sm" len="sm"/>
          </a:ln>
        </p:spPr>
        <p:txBody>
          <a:bodyPr wrap="square" lIns="88899" tIns="88899" rIns="88899" bIns="88899" anchor="t"/>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spcBef>
                <a:spcPts val="200"/>
              </a:spcBef>
            </a:pPr>
            <a:r>
              <a:rPr lang="en-GB" altLang="ja-JP" sz="970" b="1" dirty="0">
                <a:latin typeface="Arial" panose="020B0604020202020204" pitchFamily="34" charset="0"/>
                <a:ea typeface="ＭＳ Ｐゴシック" pitchFamily="50" charset="-128"/>
                <a:cs typeface="Arial" panose="020B0604020202020204" pitchFamily="34" charset="0"/>
              </a:rPr>
              <a:t>XX Applicability – </a:t>
            </a:r>
          </a:p>
          <a:p>
            <a:pPr marL="173279" indent="-173279">
              <a:spcBef>
                <a:spcPts val="200"/>
              </a:spcBef>
              <a:buFont typeface="Arial" panose="020B0604020202020204" pitchFamily="34" charset="0"/>
              <a:buChar char="•"/>
            </a:pPr>
            <a:r>
              <a:rPr lang="en-GB" altLang="ja-JP" sz="970" dirty="0">
                <a:latin typeface="Arial" panose="020B0604020202020204" pitchFamily="34" charset="0"/>
                <a:ea typeface="ＭＳ Ｐゴシック" pitchFamily="50" charset="-128"/>
                <a:cs typeface="Arial" panose="020B0604020202020204" pitchFamily="34" charset="0"/>
              </a:rPr>
              <a:t>Open Text Automation for Supplier Portal</a:t>
            </a:r>
          </a:p>
          <a:p>
            <a:pPr marL="173279" indent="-173279">
              <a:spcBef>
                <a:spcPts val="200"/>
              </a:spcBef>
              <a:buFont typeface="Arial" panose="020B0604020202020204" pitchFamily="34" charset="0"/>
              <a:buChar char="•"/>
            </a:pPr>
            <a:r>
              <a:rPr lang="en-GB" altLang="ja-JP" sz="970" dirty="0">
                <a:latin typeface="Arial" panose="020B0604020202020204" pitchFamily="34" charset="0"/>
                <a:ea typeface="ＭＳ Ｐゴシック" pitchFamily="50" charset="-128"/>
                <a:cs typeface="Arial" panose="020B0604020202020204" pitchFamily="34" charset="0"/>
              </a:rPr>
              <a:t>Receipt Auto Application to create miscellaneous receipts.</a:t>
            </a:r>
          </a:p>
        </p:txBody>
      </p:sp>
      <p:sp>
        <p:nvSpPr>
          <p:cNvPr id="19" name="TextBox 18">
            <a:extLst>
              <a:ext uri="{FF2B5EF4-FFF2-40B4-BE49-F238E27FC236}">
                <a16:creationId xmlns:a16="http://schemas.microsoft.com/office/drawing/2014/main" id="{826487C4-F71D-497C-A6A9-392E27944A65}"/>
              </a:ext>
            </a:extLst>
          </p:cNvPr>
          <p:cNvSpPr txBox="1"/>
          <p:nvPr/>
        </p:nvSpPr>
        <p:spPr>
          <a:xfrm>
            <a:off x="777743" y="1043242"/>
            <a:ext cx="10250795" cy="428451"/>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092">
                <a:latin typeface="Arial" panose="020B0604020202020204" pitchFamily="34" charset="0"/>
                <a:ea typeface="+mj-ea"/>
                <a:cs typeface="Arial" panose="020B0604020202020204" pitchFamily="34" charset="0"/>
              </a:rPr>
              <a:t>This is a typical way of transforming Extension in ERP </a:t>
            </a:r>
            <a:r>
              <a:rPr lang="en-US" sz="662">
                <a:latin typeface="Arial" panose="020B0604020202020204" pitchFamily="34" charset="0"/>
                <a:ea typeface="+mj-ea"/>
                <a:cs typeface="Arial" panose="020B0604020202020204" pitchFamily="34" charset="0"/>
              </a:rPr>
              <a:t>C</a:t>
            </a:r>
            <a:r>
              <a:rPr lang="en-US" sz="1092">
                <a:latin typeface="Arial" panose="020B0604020202020204" pitchFamily="34" charset="0"/>
                <a:ea typeface="+mj-ea"/>
                <a:cs typeface="Arial" panose="020B0604020202020204" pitchFamily="34" charset="0"/>
              </a:rPr>
              <a:t>loud. However, Oracle encourages to standardize and unify the processes across the enterprise eliminating the need for Extension. Transformation of the underlying Extension in EBS will be driven and influenced by the design discussions during implementation phase</a:t>
            </a:r>
            <a:endParaRPr lang="en-US" sz="662"/>
          </a:p>
        </p:txBody>
      </p:sp>
    </p:spTree>
    <p:extLst>
      <p:ext uri="{BB962C8B-B14F-4D97-AF65-F5344CB8AC3E}">
        <p14:creationId xmlns:p14="http://schemas.microsoft.com/office/powerpoint/2010/main" val="2633695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43D50-F200-4509-9DDF-B5B5F17BBDB1}"/>
              </a:ext>
            </a:extLst>
          </p:cNvPr>
          <p:cNvSpPr>
            <a:spLocks noGrp="1"/>
          </p:cNvSpPr>
          <p:nvPr>
            <p:ph type="title" idx="4294967295"/>
          </p:nvPr>
        </p:nvSpPr>
        <p:spPr>
          <a:xfrm>
            <a:off x="1825625" y="338138"/>
            <a:ext cx="10366375" cy="376237"/>
          </a:xfrm>
        </p:spPr>
        <p:txBody>
          <a:bodyPr>
            <a:normAutofit fontScale="90000"/>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2400">
                <a:solidFill>
                  <a:srgbClr val="1C1B1A"/>
                </a:solidFill>
              </a:rPr>
              <a:t>Integrated ERP Planning | </a:t>
            </a:r>
            <a:r>
              <a:rPr lang="en-US" sz="2400">
                <a:solidFill>
                  <a:srgbClr val="E64A13"/>
                </a:solidFill>
                <a:latin typeface="Arial"/>
                <a:ea typeface="Open Sans"/>
                <a:cs typeface="Arial"/>
              </a:rPr>
              <a:t>Detailed Timelines</a:t>
            </a:r>
          </a:p>
        </p:txBody>
      </p:sp>
      <p:grpSp>
        <p:nvGrpSpPr>
          <p:cNvPr id="347" name="Group 346">
            <a:extLst>
              <a:ext uri="{FF2B5EF4-FFF2-40B4-BE49-F238E27FC236}">
                <a16:creationId xmlns:a16="http://schemas.microsoft.com/office/drawing/2014/main" id="{1CFDEA8C-68E1-42AD-B407-D74057466850}"/>
              </a:ext>
            </a:extLst>
          </p:cNvPr>
          <p:cNvGrpSpPr/>
          <p:nvPr/>
        </p:nvGrpSpPr>
        <p:grpSpPr>
          <a:xfrm>
            <a:off x="9275949" y="211972"/>
            <a:ext cx="938006" cy="186635"/>
            <a:chOff x="14488485" y="359063"/>
            <a:chExt cx="1546868" cy="307780"/>
          </a:xfrm>
        </p:grpSpPr>
        <p:sp>
          <p:nvSpPr>
            <p:cNvPr id="348" name="TextBox 347">
              <a:extLst>
                <a:ext uri="{FF2B5EF4-FFF2-40B4-BE49-F238E27FC236}">
                  <a16:creationId xmlns:a16="http://schemas.microsoft.com/office/drawing/2014/main" id="{30789A11-2824-4E5E-B06C-6BFF0C85CB4D}"/>
                </a:ext>
              </a:extLst>
            </p:cNvPr>
            <p:cNvSpPr txBox="1"/>
            <p:nvPr/>
          </p:nvSpPr>
          <p:spPr>
            <a:xfrm>
              <a:off x="14667246" y="359063"/>
              <a:ext cx="1368107" cy="307780"/>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554500">
                <a:defRPr/>
              </a:pPr>
              <a:r>
                <a:rPr lang="en-US" sz="849" i="1" kern="0">
                  <a:solidFill>
                    <a:srgbClr val="000000"/>
                  </a:solidFill>
                  <a:latin typeface="Arial" panose="020B0604020202020204" pitchFamily="34" charset="0"/>
                  <a:cs typeface="Arial" panose="020B0604020202020204" pitchFamily="34" charset="0"/>
                </a:rPr>
                <a:t>Workshop</a:t>
              </a:r>
            </a:p>
          </p:txBody>
        </p:sp>
        <p:sp>
          <p:nvSpPr>
            <p:cNvPr id="349" name="Isosceles Triangle 348">
              <a:extLst>
                <a:ext uri="{FF2B5EF4-FFF2-40B4-BE49-F238E27FC236}">
                  <a16:creationId xmlns:a16="http://schemas.microsoft.com/office/drawing/2014/main" id="{C7B564E8-4CAB-4743-B31C-4B18E19AFDE3}"/>
                </a:ext>
              </a:extLst>
            </p:cNvPr>
            <p:cNvSpPr/>
            <p:nvPr/>
          </p:nvSpPr>
          <p:spPr bwMode="gray">
            <a:xfrm>
              <a:off x="14488485" y="436751"/>
              <a:ext cx="152400" cy="152400"/>
            </a:xfrm>
            <a:prstGeom prst="triangle">
              <a:avLst/>
            </a:prstGeom>
            <a:solidFill>
              <a:srgbClr val="000000">
                <a:alpha val="60000"/>
              </a:srgbClr>
            </a:solidFill>
            <a:ln w="19050" algn="ctr">
              <a:no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554500">
                <a:lnSpc>
                  <a:spcPct val="106000"/>
                </a:lnSpc>
                <a:defRPr/>
              </a:pPr>
              <a:endParaRPr lang="en-US" sz="1213" b="1" kern="0">
                <a:solidFill>
                  <a:prstClr val="white"/>
                </a:solidFill>
                <a:latin typeface="Arial" panose="020B0604020202020204" pitchFamily="34" charset="0"/>
                <a:cs typeface="Arial" panose="020B0604020202020204" pitchFamily="34" charset="0"/>
              </a:endParaRPr>
            </a:p>
          </p:txBody>
        </p:sp>
      </p:grpSp>
      <p:grpSp>
        <p:nvGrpSpPr>
          <p:cNvPr id="350" name="Group 349">
            <a:extLst>
              <a:ext uri="{FF2B5EF4-FFF2-40B4-BE49-F238E27FC236}">
                <a16:creationId xmlns:a16="http://schemas.microsoft.com/office/drawing/2014/main" id="{50DA56CC-AD18-43FE-8EAF-13C451D905A2}"/>
              </a:ext>
            </a:extLst>
          </p:cNvPr>
          <p:cNvGrpSpPr/>
          <p:nvPr/>
        </p:nvGrpSpPr>
        <p:grpSpPr>
          <a:xfrm>
            <a:off x="10199117" y="189977"/>
            <a:ext cx="1255897" cy="186635"/>
            <a:chOff x="15880255" y="322790"/>
            <a:chExt cx="2071104" cy="307781"/>
          </a:xfrm>
        </p:grpSpPr>
        <p:sp>
          <p:nvSpPr>
            <p:cNvPr id="351" name="TextBox 350">
              <a:extLst>
                <a:ext uri="{FF2B5EF4-FFF2-40B4-BE49-F238E27FC236}">
                  <a16:creationId xmlns:a16="http://schemas.microsoft.com/office/drawing/2014/main" id="{0686B404-262E-45EA-AA96-ED3527E9DD2C}"/>
                </a:ext>
              </a:extLst>
            </p:cNvPr>
            <p:cNvSpPr txBox="1"/>
            <p:nvPr/>
          </p:nvSpPr>
          <p:spPr>
            <a:xfrm>
              <a:off x="16140095" y="322790"/>
              <a:ext cx="1811264" cy="307781"/>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554500">
                <a:defRPr/>
              </a:pPr>
              <a:r>
                <a:rPr lang="en-US" sz="849" i="1" kern="0">
                  <a:solidFill>
                    <a:srgbClr val="000000"/>
                  </a:solidFill>
                  <a:latin typeface="Arial" panose="020B0604020202020204" pitchFamily="34" charset="0"/>
                  <a:cs typeface="Arial" panose="020B0604020202020204" pitchFamily="34" charset="0"/>
                </a:rPr>
                <a:t>Milestone</a:t>
              </a:r>
            </a:p>
          </p:txBody>
        </p:sp>
        <p:sp>
          <p:nvSpPr>
            <p:cNvPr id="352" name="Diamond 351">
              <a:extLst>
                <a:ext uri="{FF2B5EF4-FFF2-40B4-BE49-F238E27FC236}">
                  <a16:creationId xmlns:a16="http://schemas.microsoft.com/office/drawing/2014/main" id="{5DD2D2B5-883A-46F9-9AB4-1E56F6D71AD1}"/>
                </a:ext>
              </a:extLst>
            </p:cNvPr>
            <p:cNvSpPr>
              <a:spLocks noChangeAspect="1"/>
            </p:cNvSpPr>
            <p:nvPr/>
          </p:nvSpPr>
          <p:spPr>
            <a:xfrm>
              <a:off x="15880255" y="436751"/>
              <a:ext cx="152400" cy="152400"/>
            </a:xfrm>
            <a:prstGeom prst="diamond">
              <a:avLst/>
            </a:prstGeom>
            <a:solidFill>
              <a:srgbClr val="ED8B00"/>
            </a:solidFill>
            <a:ln w="12700" cap="flat" cmpd="sng" algn="ctr">
              <a:noFill/>
              <a:prstDash val="solid"/>
              <a:miter lim="800000"/>
            </a:ln>
            <a:effectLst/>
          </p:spPr>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554500">
                <a:defRPr/>
              </a:pPr>
              <a:endParaRPr lang="en-US" sz="1455" kern="0">
                <a:solidFill>
                  <a:prstClr val="white"/>
                </a:solidFill>
                <a:latin typeface="Arial" panose="020B0604020202020204" pitchFamily="34" charset="0"/>
                <a:cs typeface="Arial" panose="020B0604020202020204" pitchFamily="34" charset="0"/>
              </a:endParaRPr>
            </a:p>
          </p:txBody>
        </p:sp>
      </p:grpSp>
      <p:grpSp>
        <p:nvGrpSpPr>
          <p:cNvPr id="353" name="Group 352">
            <a:extLst>
              <a:ext uri="{FF2B5EF4-FFF2-40B4-BE49-F238E27FC236}">
                <a16:creationId xmlns:a16="http://schemas.microsoft.com/office/drawing/2014/main" id="{651F7511-E2D1-4169-A219-229047E3585F}"/>
              </a:ext>
            </a:extLst>
          </p:cNvPr>
          <p:cNvGrpSpPr/>
          <p:nvPr/>
        </p:nvGrpSpPr>
        <p:grpSpPr>
          <a:xfrm>
            <a:off x="8252655" y="146651"/>
            <a:ext cx="858612" cy="317278"/>
            <a:chOff x="17977128" y="251341"/>
            <a:chExt cx="1415941" cy="523225"/>
          </a:xfrm>
        </p:grpSpPr>
        <p:sp>
          <p:nvSpPr>
            <p:cNvPr id="354" name="Isosceles Triangle 353">
              <a:extLst>
                <a:ext uri="{FF2B5EF4-FFF2-40B4-BE49-F238E27FC236}">
                  <a16:creationId xmlns:a16="http://schemas.microsoft.com/office/drawing/2014/main" id="{E5C52E39-5BCF-4E56-8534-196235C8D96E}"/>
                </a:ext>
              </a:extLst>
            </p:cNvPr>
            <p:cNvSpPr/>
            <p:nvPr/>
          </p:nvSpPr>
          <p:spPr bwMode="gray">
            <a:xfrm>
              <a:off x="17977128" y="435227"/>
              <a:ext cx="155448" cy="155448"/>
            </a:xfrm>
            <a:prstGeom prst="triangle">
              <a:avLst/>
            </a:prstGeom>
            <a:solidFill>
              <a:srgbClr val="66BBC2"/>
            </a:solidFill>
            <a:ln w="19050" algn="ctr">
              <a:no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554500">
                <a:lnSpc>
                  <a:spcPct val="106000"/>
                </a:lnSpc>
                <a:defRPr/>
              </a:pPr>
              <a:endParaRPr lang="en-US" sz="1213" b="1">
                <a:solidFill>
                  <a:prstClr val="white"/>
                </a:solidFill>
                <a:latin typeface="Arial" panose="020B0604020202020204" pitchFamily="34" charset="0"/>
                <a:cs typeface="Arial" panose="020B0604020202020204" pitchFamily="34" charset="0"/>
              </a:endParaRPr>
            </a:p>
          </p:txBody>
        </p:sp>
        <p:sp>
          <p:nvSpPr>
            <p:cNvPr id="355" name="TextBox 354">
              <a:extLst>
                <a:ext uri="{FF2B5EF4-FFF2-40B4-BE49-F238E27FC236}">
                  <a16:creationId xmlns:a16="http://schemas.microsoft.com/office/drawing/2014/main" id="{7A12B3B5-A05B-484B-92CA-04147436A6A5}"/>
                </a:ext>
              </a:extLst>
            </p:cNvPr>
            <p:cNvSpPr txBox="1"/>
            <p:nvPr/>
          </p:nvSpPr>
          <p:spPr>
            <a:xfrm>
              <a:off x="18138219" y="251341"/>
              <a:ext cx="1254850" cy="523225"/>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554500">
                <a:defRPr/>
              </a:pPr>
              <a:r>
                <a:rPr lang="en-US" sz="849" i="1" kern="0">
                  <a:solidFill>
                    <a:srgbClr val="000000"/>
                  </a:solidFill>
                  <a:latin typeface="Arial" panose="020B0604020202020204" pitchFamily="34" charset="0"/>
                  <a:cs typeface="Arial" panose="020B0604020202020204" pitchFamily="34" charset="0"/>
                </a:rPr>
                <a:t>Stakeholder Interviews</a:t>
              </a:r>
            </a:p>
          </p:txBody>
        </p:sp>
      </p:grpSp>
      <p:sp>
        <p:nvSpPr>
          <p:cNvPr id="356" name="TextBox 355">
            <a:extLst>
              <a:ext uri="{FF2B5EF4-FFF2-40B4-BE49-F238E27FC236}">
                <a16:creationId xmlns:a16="http://schemas.microsoft.com/office/drawing/2014/main" id="{AD6625AF-0CEC-4F21-BFE8-D543F7F62927}"/>
              </a:ext>
            </a:extLst>
          </p:cNvPr>
          <p:cNvSpPr txBox="1"/>
          <p:nvPr/>
        </p:nvSpPr>
        <p:spPr>
          <a:xfrm>
            <a:off x="8252655" y="484163"/>
            <a:ext cx="3110234" cy="190373"/>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554500">
              <a:defRPr/>
            </a:pPr>
            <a:r>
              <a:rPr lang="en-US" sz="637" i="1" kern="0">
                <a:solidFill>
                  <a:srgbClr val="000000"/>
                </a:solidFill>
                <a:latin typeface="Arial" panose="020B0604020202020204" pitchFamily="34" charset="0"/>
                <a:cs typeface="Arial" panose="020B0604020202020204" pitchFamily="34" charset="0"/>
              </a:rPr>
              <a:t>Note: Week of Nov 22, Dec 20 and Dec 27 are marked as collective shutdown</a:t>
            </a:r>
          </a:p>
        </p:txBody>
      </p:sp>
      <p:graphicFrame>
        <p:nvGraphicFramePr>
          <p:cNvPr id="174" name="Table 173">
            <a:extLst>
              <a:ext uri="{FF2B5EF4-FFF2-40B4-BE49-F238E27FC236}">
                <a16:creationId xmlns:a16="http://schemas.microsoft.com/office/drawing/2014/main" id="{33B9BD69-07A3-4C05-81B5-CF3509660337}"/>
              </a:ext>
            </a:extLst>
          </p:cNvPr>
          <p:cNvGraphicFramePr>
            <a:graphicFrameLocks noGrp="1"/>
          </p:cNvGraphicFramePr>
          <p:nvPr/>
        </p:nvGraphicFramePr>
        <p:xfrm>
          <a:off x="941486" y="769363"/>
          <a:ext cx="11068646" cy="6030742"/>
        </p:xfrm>
        <a:graphic>
          <a:graphicData uri="http://schemas.openxmlformats.org/drawingml/2006/table">
            <a:tbl>
              <a:tblPr firstRow="1" bandRow="1"/>
              <a:tblGrid>
                <a:gridCol w="2925984">
                  <a:extLst>
                    <a:ext uri="{9D8B030D-6E8A-4147-A177-3AD203B41FA5}">
                      <a16:colId xmlns:a16="http://schemas.microsoft.com/office/drawing/2014/main" val="20000"/>
                    </a:ext>
                  </a:extLst>
                </a:gridCol>
                <a:gridCol w="680289">
                  <a:extLst>
                    <a:ext uri="{9D8B030D-6E8A-4147-A177-3AD203B41FA5}">
                      <a16:colId xmlns:a16="http://schemas.microsoft.com/office/drawing/2014/main" val="20002"/>
                    </a:ext>
                  </a:extLst>
                </a:gridCol>
                <a:gridCol w="680289">
                  <a:extLst>
                    <a:ext uri="{9D8B030D-6E8A-4147-A177-3AD203B41FA5}">
                      <a16:colId xmlns:a16="http://schemas.microsoft.com/office/drawing/2014/main" val="20003"/>
                    </a:ext>
                  </a:extLst>
                </a:gridCol>
                <a:gridCol w="680289">
                  <a:extLst>
                    <a:ext uri="{9D8B030D-6E8A-4147-A177-3AD203B41FA5}">
                      <a16:colId xmlns:a16="http://schemas.microsoft.com/office/drawing/2014/main" val="20004"/>
                    </a:ext>
                  </a:extLst>
                </a:gridCol>
                <a:gridCol w="680289">
                  <a:extLst>
                    <a:ext uri="{9D8B030D-6E8A-4147-A177-3AD203B41FA5}">
                      <a16:colId xmlns:a16="http://schemas.microsoft.com/office/drawing/2014/main" val="20005"/>
                    </a:ext>
                  </a:extLst>
                </a:gridCol>
                <a:gridCol w="675049">
                  <a:extLst>
                    <a:ext uri="{9D8B030D-6E8A-4147-A177-3AD203B41FA5}">
                      <a16:colId xmlns:a16="http://schemas.microsoft.com/office/drawing/2014/main" val="3352776493"/>
                    </a:ext>
                  </a:extLst>
                </a:gridCol>
                <a:gridCol w="685529">
                  <a:extLst>
                    <a:ext uri="{9D8B030D-6E8A-4147-A177-3AD203B41FA5}">
                      <a16:colId xmlns:a16="http://schemas.microsoft.com/office/drawing/2014/main" val="20006"/>
                    </a:ext>
                  </a:extLst>
                </a:gridCol>
                <a:gridCol w="677713">
                  <a:extLst>
                    <a:ext uri="{9D8B030D-6E8A-4147-A177-3AD203B41FA5}">
                      <a16:colId xmlns:a16="http://schemas.microsoft.com/office/drawing/2014/main" val="199695040"/>
                    </a:ext>
                  </a:extLst>
                </a:gridCol>
                <a:gridCol w="676643">
                  <a:extLst>
                    <a:ext uri="{9D8B030D-6E8A-4147-A177-3AD203B41FA5}">
                      <a16:colId xmlns:a16="http://schemas.microsoft.com/office/drawing/2014/main" val="3231815797"/>
                    </a:ext>
                  </a:extLst>
                </a:gridCol>
                <a:gridCol w="676643">
                  <a:extLst>
                    <a:ext uri="{9D8B030D-6E8A-4147-A177-3AD203B41FA5}">
                      <a16:colId xmlns:a16="http://schemas.microsoft.com/office/drawing/2014/main" val="3690732482"/>
                    </a:ext>
                  </a:extLst>
                </a:gridCol>
                <a:gridCol w="676643">
                  <a:extLst>
                    <a:ext uri="{9D8B030D-6E8A-4147-A177-3AD203B41FA5}">
                      <a16:colId xmlns:a16="http://schemas.microsoft.com/office/drawing/2014/main" val="961720211"/>
                    </a:ext>
                  </a:extLst>
                </a:gridCol>
                <a:gridCol w="676643">
                  <a:extLst>
                    <a:ext uri="{9D8B030D-6E8A-4147-A177-3AD203B41FA5}">
                      <a16:colId xmlns:a16="http://schemas.microsoft.com/office/drawing/2014/main" val="3340534237"/>
                    </a:ext>
                  </a:extLst>
                </a:gridCol>
                <a:gridCol w="676643">
                  <a:extLst>
                    <a:ext uri="{9D8B030D-6E8A-4147-A177-3AD203B41FA5}">
                      <a16:colId xmlns:a16="http://schemas.microsoft.com/office/drawing/2014/main" val="338374673"/>
                    </a:ext>
                  </a:extLst>
                </a:gridCol>
              </a:tblGrid>
              <a:tr h="360732">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marL="0" indent="0" algn="ctr" defTabSz="916686" rtl="0" eaLnBrk="1" latinLnBrk="0" hangingPunct="1">
                        <a:lnSpc>
                          <a:spcPct val="110000"/>
                        </a:lnSpc>
                        <a:buFont typeface="Arial" panose="020B0604020202020204" pitchFamily="34" charset="0"/>
                        <a:buNone/>
                      </a:pPr>
                      <a:r>
                        <a:rPr lang="en-US" sz="1000" b="1" kern="1200">
                          <a:solidFill>
                            <a:schemeClr val="tx1"/>
                          </a:solidFill>
                          <a:latin typeface="Arial" panose="020B0604020202020204" pitchFamily="34" charset="0"/>
                          <a:ea typeface="Open Sans" panose="020B0606030504020204" pitchFamily="34" charset="0"/>
                          <a:cs typeface="Arial" panose="020B0604020202020204" pitchFamily="34" charset="0"/>
                        </a:rPr>
                        <a:t>Tasks</a:t>
                      </a:r>
                    </a:p>
                  </a:txBody>
                  <a:tcPr marL="45720" marR="45720"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algn="ct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1</a:t>
                      </a:r>
                    </a:p>
                    <a:p>
                      <a:pPr algn="ct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Oct 11-Oct 15</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algn="ct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2</a:t>
                      </a:r>
                    </a:p>
                    <a:p>
                      <a:pPr algn="ct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Oct 18-Oct 22</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marL="0" marR="0" lvl="0" indent="0" algn="ctr" defTabSz="913486"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3</a:t>
                      </a:r>
                      <a:endParaRPr lang="en-GB" sz="900" b="0">
                        <a:solidFill>
                          <a:schemeClr val="tx1"/>
                        </a:solidFill>
                        <a:latin typeface="Arial" panose="020B0604020202020204" pitchFamily="34" charset="0"/>
                        <a:ea typeface="Open Sans" panose="020B0606030504020204" pitchFamily="34" charset="0"/>
                        <a:cs typeface="Arial" panose="020B0604020202020204" pitchFamily="34" charset="0"/>
                      </a:endParaRPr>
                    </a:p>
                    <a:p>
                      <a:pPr algn="ct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Oct 25-Oct 29</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marL="0" marR="0" lvl="0" indent="0" algn="ctr" defTabSz="913486"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4</a:t>
                      </a:r>
                    </a:p>
                    <a:p>
                      <a:pPr algn="ct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Nov 1-Nov 5</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marL="0" marR="0" lvl="0" indent="0" algn="ctr" defTabSz="913486"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5 </a:t>
                      </a:r>
                    </a:p>
                    <a:p>
                      <a:pPr algn="ct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Nov 8-Nov 12</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marL="0" marR="0" lvl="0" indent="0" algn="ctr" defTabSz="913486"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6</a:t>
                      </a:r>
                    </a:p>
                    <a:p>
                      <a:pPr marL="0" marR="0" lvl="0" indent="0" algn="ctr" defTabSz="913486" rtl="0" eaLnBrk="1" fontAlgn="auto" latinLnBrk="0" hangingPunct="1">
                        <a:lnSpc>
                          <a:spcPct val="100000"/>
                        </a:lnSpc>
                        <a:spcBef>
                          <a:spcPts val="0"/>
                        </a:spcBef>
                        <a:spcAft>
                          <a:spcPts val="0"/>
                        </a:spcAft>
                        <a:buClrTx/>
                        <a:buSzTx/>
                        <a:buFontTx/>
                        <a:buNone/>
                        <a:tabLst/>
                        <a:defRPr/>
                      </a:pP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Nov 15-Nov 19</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marL="0" marR="0" lvl="0" indent="0" algn="ctr" defTabSz="913486"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7</a:t>
                      </a:r>
                    </a:p>
                    <a:p>
                      <a:pPr algn="ct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Nov 29-Dec 3</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marL="0" marR="0" lvl="0" indent="0" algn="ctr" defTabSz="913486"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8 </a:t>
                      </a:r>
                    </a:p>
                    <a:p>
                      <a:pPr algn="ct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Dec 6-Dec 10</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marL="0" marR="0" lvl="0" indent="0" algn="ctr" defTabSz="913486"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9 </a:t>
                      </a:r>
                    </a:p>
                    <a:p>
                      <a:pPr algn="ct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Dec 13-Dec 17</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b="1" kern="1200">
                          <a:solidFill>
                            <a:schemeClr val="lt1"/>
                          </a:solidFill>
                          <a:latin typeface="Open Sans"/>
                        </a:defRPr>
                      </a:lvl1pPr>
                      <a:lvl2pPr marL="456743" algn="l" defTabSz="913486" rtl="0" eaLnBrk="1" latinLnBrk="0" hangingPunct="1">
                        <a:defRPr sz="1798" b="1" kern="1200">
                          <a:solidFill>
                            <a:schemeClr val="lt1"/>
                          </a:solidFill>
                          <a:latin typeface="Open Sans"/>
                        </a:defRPr>
                      </a:lvl2pPr>
                      <a:lvl3pPr marL="913486" algn="l" defTabSz="913486" rtl="0" eaLnBrk="1" latinLnBrk="0" hangingPunct="1">
                        <a:defRPr sz="1798" b="1" kern="1200">
                          <a:solidFill>
                            <a:schemeClr val="lt1"/>
                          </a:solidFill>
                          <a:latin typeface="Open Sans"/>
                        </a:defRPr>
                      </a:lvl3pPr>
                      <a:lvl4pPr marL="1370228" algn="l" defTabSz="913486" rtl="0" eaLnBrk="1" latinLnBrk="0" hangingPunct="1">
                        <a:defRPr sz="1798" b="1" kern="1200">
                          <a:solidFill>
                            <a:schemeClr val="lt1"/>
                          </a:solidFill>
                          <a:latin typeface="Open Sans"/>
                        </a:defRPr>
                      </a:lvl4pPr>
                      <a:lvl5pPr marL="1826971" algn="l" defTabSz="913486" rtl="0" eaLnBrk="1" latinLnBrk="0" hangingPunct="1">
                        <a:defRPr sz="1798" b="1" kern="1200">
                          <a:solidFill>
                            <a:schemeClr val="lt1"/>
                          </a:solidFill>
                          <a:latin typeface="Open Sans"/>
                        </a:defRPr>
                      </a:lvl5pPr>
                      <a:lvl6pPr marL="2283714" algn="l" defTabSz="913486" rtl="0" eaLnBrk="1" latinLnBrk="0" hangingPunct="1">
                        <a:defRPr sz="1798" b="1" kern="1200">
                          <a:solidFill>
                            <a:schemeClr val="lt1"/>
                          </a:solidFill>
                          <a:latin typeface="Open Sans"/>
                        </a:defRPr>
                      </a:lvl6pPr>
                      <a:lvl7pPr marL="2740457" algn="l" defTabSz="913486" rtl="0" eaLnBrk="1" latinLnBrk="0" hangingPunct="1">
                        <a:defRPr sz="1798" b="1" kern="1200">
                          <a:solidFill>
                            <a:schemeClr val="lt1"/>
                          </a:solidFill>
                          <a:latin typeface="Open Sans"/>
                        </a:defRPr>
                      </a:lvl7pPr>
                      <a:lvl8pPr marL="3197200" algn="l" defTabSz="913486" rtl="0" eaLnBrk="1" latinLnBrk="0" hangingPunct="1">
                        <a:defRPr sz="1798" b="1" kern="1200">
                          <a:solidFill>
                            <a:schemeClr val="lt1"/>
                          </a:solidFill>
                          <a:latin typeface="Open Sans"/>
                        </a:defRPr>
                      </a:lvl8pPr>
                      <a:lvl9pPr marL="3653942" algn="l" defTabSz="913486" rtl="0" eaLnBrk="1" latinLnBrk="0" hangingPunct="1">
                        <a:defRPr sz="1798" b="1" kern="1200">
                          <a:solidFill>
                            <a:schemeClr val="lt1"/>
                          </a:solidFill>
                          <a:latin typeface="Open Sans"/>
                        </a:defRPr>
                      </a:lvl9pPr>
                    </a:lstStyle>
                    <a:p>
                      <a:pPr marL="0" marR="0" lvl="0" indent="0" algn="ctr" defTabSz="913486"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10 </a:t>
                      </a: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Jan 3-Jan 7</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11</a:t>
                      </a:r>
                    </a:p>
                    <a:p>
                      <a:pPr algn="ct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Jan 10-Jan 14</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GB" sz="900" b="1">
                          <a:solidFill>
                            <a:schemeClr val="tx1"/>
                          </a:solidFill>
                          <a:latin typeface="Arial" panose="020B0604020202020204" pitchFamily="34" charset="0"/>
                          <a:ea typeface="Open Sans" panose="020B0606030504020204" pitchFamily="34" charset="0"/>
                          <a:cs typeface="Arial" panose="020B0604020202020204" pitchFamily="34" charset="0"/>
                        </a:rPr>
                        <a:t>Week 12 </a:t>
                      </a:r>
                      <a:r>
                        <a:rPr lang="en-GB" sz="700" b="0" i="1">
                          <a:solidFill>
                            <a:schemeClr val="tx1"/>
                          </a:solidFill>
                          <a:latin typeface="Arial" panose="020B0604020202020204" pitchFamily="34" charset="0"/>
                          <a:ea typeface="Open Sans" panose="020B0606030504020204" pitchFamily="34" charset="0"/>
                          <a:cs typeface="Arial" panose="020B0604020202020204" pitchFamily="34" charset="0"/>
                        </a:rPr>
                        <a:t>Jan 17-Jan 21</a:t>
                      </a:r>
                    </a:p>
                  </a:txBody>
                  <a:tcPr marL="27432" marR="27432" anchor="ctr">
                    <a:lnL w="12700" cap="flat" cmpd="sng" algn="ctr">
                      <a:solidFill>
                        <a:schemeClr val="bg1">
                          <a:lumMod val="85000"/>
                        </a:schemeClr>
                      </a:solidFill>
                      <a:prstDash val="solid"/>
                      <a:round/>
                      <a:headEnd type="none" w="med" len="med"/>
                      <a:tailEnd type="none" w="med" len="med"/>
                    </a:lnL>
                    <a:lnR w="12700" cap="flat" cmpd="sng" algn="ctr">
                      <a:solidFill>
                        <a:schemeClr val="bg1">
                          <a:lumMod val="8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30829">
                <a:tc>
                  <a:txBody>
                    <a:bodyPr/>
                    <a:lstStyle/>
                    <a:p>
                      <a:pPr marL="0" marR="0" indent="0" algn="l" rtl="0" eaLnBrk="1" fontAlgn="auto" latinLnBrk="0" hangingPunct="1">
                        <a:spcBef>
                          <a:spcPts val="0"/>
                        </a:spcBef>
                        <a:spcAft>
                          <a:spcPts val="0"/>
                        </a:spcAft>
                      </a:pPr>
                      <a:r>
                        <a:rPr lang="en-US" sz="1000" b="0" i="0" u="none" strike="noStrike" kern="1200" spc="0" baseline="0">
                          <a:ln>
                            <a:noFill/>
                          </a:ln>
                          <a:solidFill>
                            <a:srgbClr val="000000"/>
                          </a:solidFill>
                          <a:effectLst/>
                          <a:latin typeface="Arial" panose="020B0604020202020204" pitchFamily="34" charset="0"/>
                          <a:ea typeface="Open Sans" panose="020B0606030504020204" pitchFamily="34" charset="0"/>
                          <a:cs typeface="Arial" panose="020B0604020202020204" pitchFamily="34" charset="0"/>
                        </a:rPr>
                        <a:t>Concept Overview</a:t>
                      </a:r>
                      <a:endParaRPr lang="en-US" sz="1000" b="0" i="0" u="none" strike="noStrike">
                        <a:effectLst/>
                        <a:latin typeface="Arial" panose="020B0604020202020204" pitchFamily="34" charset="0"/>
                      </a:endParaRP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bg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04622896"/>
                  </a:ext>
                </a:extLst>
              </a:tr>
              <a:tr h="307588">
                <a:tc>
                  <a:txBody>
                    <a:bodyPr/>
                    <a:lstStyle/>
                    <a:p>
                      <a:pPr marL="0" marR="0" indent="0" algn="l" rtl="0" eaLnBrk="1" fontAlgn="auto" latinLnBrk="0" hangingPunct="1">
                        <a:spcBef>
                          <a:spcPts val="0"/>
                        </a:spcBef>
                        <a:spcAft>
                          <a:spcPts val="0"/>
                        </a:spcAft>
                      </a:pPr>
                      <a:r>
                        <a:rPr lang="en-US" sz="1000" b="0" i="0" u="none" strike="noStrike">
                          <a:solidFill>
                            <a:srgbClr val="000000"/>
                          </a:solidFill>
                          <a:effectLst/>
                          <a:latin typeface="Arial" panose="020B0604020202020204" pitchFamily="34" charset="0"/>
                          <a:ea typeface="Open Sans" panose="020B0606030504020204" pitchFamily="34" charset="0"/>
                          <a:cs typeface="Arial" panose="020B0604020202020204" pitchFamily="34" charset="0"/>
                        </a:rPr>
                        <a:t>Legal Entity, Ledger, Business Unit</a:t>
                      </a:r>
                      <a:endParaRPr lang="en-US" sz="1000" b="0" i="0" u="none" strike="noStrike">
                        <a:effectLst/>
                        <a:latin typeface="Arial" panose="020B0604020202020204" pitchFamily="34" charset="0"/>
                      </a:endParaRP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1392226923"/>
                  </a:ext>
                </a:extLst>
              </a:tr>
              <a:tr h="391214">
                <a:tc>
                  <a:txBody>
                    <a:bodyPr/>
                    <a:lstStyle/>
                    <a:p>
                      <a:pPr marL="0" marR="0" indent="0" algn="l" rtl="0" eaLnBrk="1" fontAlgn="auto" latinLnBrk="0" hangingPunct="1">
                        <a:spcBef>
                          <a:spcPts val="0"/>
                        </a:spcBef>
                        <a:spcAft>
                          <a:spcPts val="0"/>
                        </a:spcAft>
                      </a:pPr>
                      <a:r>
                        <a:rPr lang="en-US" sz="1000" b="0" i="0" u="none" strike="noStrike">
                          <a:solidFill>
                            <a:srgbClr val="000000"/>
                          </a:solidFill>
                          <a:effectLst/>
                          <a:latin typeface="Arial" panose="020B0604020202020204" pitchFamily="34" charset="0"/>
                          <a:ea typeface="Open Sans" panose="020B0606030504020204" pitchFamily="34" charset="0"/>
                          <a:cs typeface="Arial" panose="020B0604020202020204" pitchFamily="34" charset="0"/>
                        </a:rPr>
                        <a:t>Inventory Organizations</a:t>
                      </a:r>
                      <a:endParaRPr lang="en-US" sz="1000" b="0" i="0" u="none" strike="noStrike">
                        <a:effectLst/>
                        <a:latin typeface="Arial" panose="020B0604020202020204" pitchFamily="34" charset="0"/>
                      </a:endParaRP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525408808"/>
                  </a:ext>
                </a:extLst>
              </a:tr>
              <a:tr h="403217">
                <a:tc>
                  <a:txBody>
                    <a:bodyPr/>
                    <a:lstStyle/>
                    <a:p>
                      <a:pPr marL="0" marR="0" indent="0" algn="l" rtl="0" eaLnBrk="1" fontAlgn="auto" latinLnBrk="0" hangingPunct="1">
                        <a:lnSpc>
                          <a:spcPct val="98000"/>
                        </a:lnSpc>
                        <a:spcBef>
                          <a:spcPts val="0"/>
                        </a:spcBef>
                        <a:spcAft>
                          <a:spcPts val="200"/>
                        </a:spcAft>
                      </a:pPr>
                      <a:r>
                        <a:rPr lang="en-US" sz="1000" b="0" i="0" u="none" strike="noStrike">
                          <a:solidFill>
                            <a:srgbClr val="000000"/>
                          </a:solidFill>
                          <a:effectLst/>
                          <a:latin typeface="Arial" panose="020B0604020202020204" pitchFamily="34" charset="0"/>
                          <a:cs typeface="Arial" panose="020B0604020202020204" pitchFamily="34" charset="0"/>
                        </a:rPr>
                        <a:t>Socialize and Signoff</a:t>
                      </a:r>
                      <a:endParaRPr lang="en-US" sz="1000" b="0" i="0" u="none" strike="noStrike">
                        <a:effectLst/>
                        <a:latin typeface="Arial" panose="020B0604020202020204" pitchFamily="34" charset="0"/>
                      </a:endParaRP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2816306228"/>
                  </a:ext>
                </a:extLst>
              </a:tr>
              <a:tr h="283158">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Open Sans" panose="020B0606030504020204" pitchFamily="34" charset="0"/>
                          <a:cs typeface="Arial" panose="020B0604020202020204" pitchFamily="34" charset="0"/>
                        </a:rPr>
                        <a:t>Concept Overview</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3486" rtl="0" eaLnBrk="1" latinLnBrk="0" hangingPunct="1">
                        <a:defRPr sz="1798" kern="1200">
                          <a:solidFill>
                            <a:schemeClr val="dk1"/>
                          </a:solidFill>
                          <a:latin typeface="Open Sans"/>
                        </a:defRPr>
                      </a:lvl1pPr>
                      <a:lvl2pPr marL="456743" algn="l" defTabSz="913486" rtl="0" eaLnBrk="1" latinLnBrk="0" hangingPunct="1">
                        <a:defRPr sz="1798" kern="1200">
                          <a:solidFill>
                            <a:schemeClr val="dk1"/>
                          </a:solidFill>
                          <a:latin typeface="Open Sans"/>
                        </a:defRPr>
                      </a:lvl2pPr>
                      <a:lvl3pPr marL="913486" algn="l" defTabSz="913486" rtl="0" eaLnBrk="1" latinLnBrk="0" hangingPunct="1">
                        <a:defRPr sz="1798" kern="1200">
                          <a:solidFill>
                            <a:schemeClr val="dk1"/>
                          </a:solidFill>
                          <a:latin typeface="Open Sans"/>
                        </a:defRPr>
                      </a:lvl3pPr>
                      <a:lvl4pPr marL="1370228" algn="l" defTabSz="913486" rtl="0" eaLnBrk="1" latinLnBrk="0" hangingPunct="1">
                        <a:defRPr sz="1798" kern="1200">
                          <a:solidFill>
                            <a:schemeClr val="dk1"/>
                          </a:solidFill>
                          <a:latin typeface="Open Sans"/>
                        </a:defRPr>
                      </a:lvl4pPr>
                      <a:lvl5pPr marL="1826971" algn="l" defTabSz="913486" rtl="0" eaLnBrk="1" latinLnBrk="0" hangingPunct="1">
                        <a:defRPr sz="1798" kern="1200">
                          <a:solidFill>
                            <a:schemeClr val="dk1"/>
                          </a:solidFill>
                          <a:latin typeface="Open Sans"/>
                        </a:defRPr>
                      </a:lvl5pPr>
                      <a:lvl6pPr marL="2283714" algn="l" defTabSz="913486" rtl="0" eaLnBrk="1" latinLnBrk="0" hangingPunct="1">
                        <a:defRPr sz="1798" kern="1200">
                          <a:solidFill>
                            <a:schemeClr val="dk1"/>
                          </a:solidFill>
                          <a:latin typeface="Open Sans"/>
                        </a:defRPr>
                      </a:lvl6pPr>
                      <a:lvl7pPr marL="2740457" algn="l" defTabSz="913486" rtl="0" eaLnBrk="1" latinLnBrk="0" hangingPunct="1">
                        <a:defRPr sz="1798" kern="1200">
                          <a:solidFill>
                            <a:schemeClr val="dk1"/>
                          </a:solidFill>
                          <a:latin typeface="Open Sans"/>
                        </a:defRPr>
                      </a:lvl7pPr>
                      <a:lvl8pPr marL="3197200" algn="l" defTabSz="913486" rtl="0" eaLnBrk="1" latinLnBrk="0" hangingPunct="1">
                        <a:defRPr sz="1798" kern="1200">
                          <a:solidFill>
                            <a:schemeClr val="dk1"/>
                          </a:solidFill>
                          <a:latin typeface="Open Sans"/>
                        </a:defRPr>
                      </a:lvl8pPr>
                      <a:lvl9pPr marL="3653942" algn="l" defTabSz="913486" rtl="0" eaLnBrk="1" latinLnBrk="0" hangingPunct="1">
                        <a:defRPr sz="1798" kern="1200">
                          <a:solidFill>
                            <a:schemeClr val="dk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892597715"/>
                  </a:ext>
                </a:extLst>
              </a:tr>
              <a:tr h="414564">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00" b="0">
                          <a:solidFill>
                            <a:srgbClr val="000000"/>
                          </a:solidFill>
                          <a:latin typeface="Arial" panose="020B0604020202020204" pitchFamily="34" charset="0"/>
                          <a:ea typeface="Open Sans" panose="020B0606030504020204" pitchFamily="34" charset="0"/>
                          <a:cs typeface="Arial" panose="020B0604020202020204" pitchFamily="34" charset="0"/>
                        </a:rPr>
                        <a:t>Develop COA Structure</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525295239"/>
                  </a:ext>
                </a:extLst>
              </a:tr>
              <a:tr h="273423">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00" b="0">
                          <a:solidFill>
                            <a:srgbClr val="000000"/>
                          </a:solidFill>
                          <a:latin typeface="Arial" panose="020B0604020202020204" pitchFamily="34" charset="0"/>
                          <a:ea typeface="Open Sans" panose="020B0606030504020204" pitchFamily="34" charset="0"/>
                          <a:cs typeface="Arial" panose="020B0604020202020204" pitchFamily="34" charset="0"/>
                        </a:rPr>
                        <a:t>Initiate COA Segment Definition</a:t>
                      </a:r>
                      <a:endParaRPr kumimoji="0" lang="en-US" sz="1000" b="0" i="0" u="none" strike="noStrike" kern="1200" cap="none" spc="0" normalizeH="0" baseline="0" noProof="0">
                        <a:ln>
                          <a:noFill/>
                        </a:ln>
                        <a:solidFill>
                          <a:srgbClr val="000000"/>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2843636061"/>
                  </a:ext>
                </a:extLst>
              </a:tr>
              <a:tr h="228962">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Open Sans" panose="020B0606030504020204" pitchFamily="34" charset="0"/>
                          <a:cs typeface="Arial" panose="020B0604020202020204" pitchFamily="34" charset="0"/>
                        </a:rPr>
                        <a:t>Current State IT Walk-throughs</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261916631"/>
                  </a:ext>
                </a:extLst>
              </a:tr>
              <a:tr h="289296">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00" b="0">
                          <a:solidFill>
                            <a:srgbClr val="000000"/>
                          </a:solidFill>
                          <a:latin typeface="Arial" panose="020B0604020202020204" pitchFamily="34" charset="0"/>
                          <a:ea typeface="Open Sans" panose="020B0606030504020204" pitchFamily="34" charset="0"/>
                          <a:cs typeface="Arial" panose="020B0604020202020204" pitchFamily="34" charset="0"/>
                        </a:rPr>
                        <a:t>Current State Application Architecture</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Open Sans"/>
                        </a:defRPr>
                      </a:lvl1pPr>
                      <a:lvl2pPr marL="457200" algn="l" defTabSz="914400" rtl="0" eaLnBrk="1" latinLnBrk="0" hangingPunct="1">
                        <a:defRPr sz="1800" kern="1200">
                          <a:solidFill>
                            <a:schemeClr val="tx1"/>
                          </a:solidFill>
                          <a:latin typeface="Open Sans"/>
                        </a:defRPr>
                      </a:lvl2pPr>
                      <a:lvl3pPr marL="914400" algn="l" defTabSz="914400" rtl="0" eaLnBrk="1" latinLnBrk="0" hangingPunct="1">
                        <a:defRPr sz="1800" kern="1200">
                          <a:solidFill>
                            <a:schemeClr val="tx1"/>
                          </a:solidFill>
                          <a:latin typeface="Open Sans"/>
                        </a:defRPr>
                      </a:lvl3pPr>
                      <a:lvl4pPr marL="1371600" algn="l" defTabSz="914400" rtl="0" eaLnBrk="1" latinLnBrk="0" hangingPunct="1">
                        <a:defRPr sz="1800" kern="1200">
                          <a:solidFill>
                            <a:schemeClr val="tx1"/>
                          </a:solidFill>
                          <a:latin typeface="Open Sans"/>
                        </a:defRPr>
                      </a:lvl4pPr>
                      <a:lvl5pPr marL="1828800" algn="l" defTabSz="914400" rtl="0" eaLnBrk="1" latinLnBrk="0" hangingPunct="1">
                        <a:defRPr sz="1800" kern="1200">
                          <a:solidFill>
                            <a:schemeClr val="tx1"/>
                          </a:solidFill>
                          <a:latin typeface="Open Sans"/>
                        </a:defRPr>
                      </a:lvl5pPr>
                      <a:lvl6pPr marL="2286000" algn="l" defTabSz="914400" rtl="0" eaLnBrk="1" latinLnBrk="0" hangingPunct="1">
                        <a:defRPr sz="1800" kern="1200">
                          <a:solidFill>
                            <a:schemeClr val="tx1"/>
                          </a:solidFill>
                          <a:latin typeface="Open Sans"/>
                        </a:defRPr>
                      </a:lvl6pPr>
                      <a:lvl7pPr marL="2743200" algn="l" defTabSz="914400" rtl="0" eaLnBrk="1" latinLnBrk="0" hangingPunct="1">
                        <a:defRPr sz="1800" kern="1200">
                          <a:solidFill>
                            <a:schemeClr val="tx1"/>
                          </a:solidFill>
                          <a:latin typeface="Open Sans"/>
                        </a:defRPr>
                      </a:lvl7pPr>
                      <a:lvl8pPr marL="3200400" algn="l" defTabSz="914400" rtl="0" eaLnBrk="1" latinLnBrk="0" hangingPunct="1">
                        <a:defRPr sz="1800" kern="1200">
                          <a:solidFill>
                            <a:schemeClr val="tx1"/>
                          </a:solidFill>
                          <a:latin typeface="Open Sans"/>
                        </a:defRPr>
                      </a:lvl8pPr>
                      <a:lvl9pPr marL="3657600" algn="l" defTabSz="914400" rtl="0" eaLnBrk="1" latinLnBrk="0" hangingPunct="1">
                        <a:defRPr sz="1800" kern="1200">
                          <a:solidFill>
                            <a:schemeClr val="tx1"/>
                          </a:solidFill>
                          <a:latin typeface="Open Sans"/>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1952431946"/>
                  </a:ext>
                </a:extLst>
              </a:tr>
              <a:tr h="483714">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lang="en-US" sz="1000" b="0">
                          <a:solidFill>
                            <a:srgbClr val="000000"/>
                          </a:solidFill>
                          <a:latin typeface="Arial" panose="020B0604020202020204" pitchFamily="34" charset="0"/>
                          <a:ea typeface="Open Sans" panose="020B0606030504020204" pitchFamily="34" charset="0"/>
                          <a:cs typeface="Arial" panose="020B0604020202020204" pitchFamily="34" charset="0"/>
                        </a:rPr>
                        <a:t>Future State Application Architecture</a:t>
                      </a:r>
                      <a:endParaRPr kumimoji="0" lang="en-US" sz="1000" b="0" i="0" u="none" strike="noStrike" kern="1200" cap="none" spc="0" normalizeH="0" baseline="0" noProof="0">
                        <a:ln>
                          <a:noFill/>
                        </a:ln>
                        <a:solidFill>
                          <a:srgbClr val="000000"/>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048762587"/>
                  </a:ext>
                </a:extLst>
              </a:tr>
              <a:tr h="220949">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Open Sans" panose="020B0606030504020204" pitchFamily="34" charset="0"/>
                          <a:cs typeface="Arial" panose="020B0604020202020204" pitchFamily="34" charset="0"/>
                        </a:rPr>
                        <a:t>Current State IT Walk-throughs</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482971056"/>
                  </a:ext>
                </a:extLst>
              </a:tr>
              <a:tr h="293671">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Verdana" panose="020B0604030504040204" pitchFamily="34" charset="0"/>
                          <a:cs typeface="Arial" panose="020B0604020202020204" pitchFamily="34" charset="0"/>
                        </a:rPr>
                        <a:t>Future State Application &amp; Landscape</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544562156"/>
                  </a:ext>
                </a:extLst>
              </a:tr>
              <a:tr h="293334">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Verdana" panose="020B0604030504040204" pitchFamily="34" charset="0"/>
                          <a:cs typeface="Arial" panose="020B0604020202020204" pitchFamily="34" charset="0"/>
                        </a:rPr>
                        <a:t>Reporting, Integration Strategy &amp; Platforms</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98936908"/>
                  </a:ext>
                </a:extLst>
              </a:tr>
              <a:tr h="188974">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Verdana"/>
                          <a:cs typeface="Arial" panose="020B0604020202020204" pitchFamily="34" charset="0"/>
                        </a:rPr>
                        <a:t>RICEW Dev Assessment</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702535738"/>
                  </a:ext>
                </a:extLst>
              </a:tr>
              <a:tr h="273423">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Verdana"/>
                          <a:cs typeface="Arial" panose="020B0604020202020204" pitchFamily="34" charset="0"/>
                        </a:rPr>
                        <a:t>Socialize and Signoff</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2024871285"/>
                  </a:ext>
                </a:extLst>
              </a:tr>
              <a:tr h="273423">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Verdana"/>
                          <a:cs typeface="Arial" panose="020B0604020202020204" pitchFamily="34" charset="0"/>
                        </a:rPr>
                        <a:t>Current State Security and Controls Walkthroughs</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2363079176"/>
                  </a:ext>
                </a:extLst>
              </a:tr>
              <a:tr h="273423">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Verdana"/>
                          <a:cs typeface="Arial" panose="020B0604020202020204" pitchFamily="34" charset="0"/>
                        </a:rPr>
                        <a:t>Future State Security and Controls Discussions</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678207527"/>
                  </a:ext>
                </a:extLst>
              </a:tr>
              <a:tr h="273423">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Verdana"/>
                          <a:cs typeface="Arial" panose="020B0604020202020204" pitchFamily="34" charset="0"/>
                        </a:rPr>
                        <a:t>Security and Controls Approach Deliverable</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bg1">
                          <a:lumMod val="95000"/>
                        </a:schemeClr>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632650298"/>
                  </a:ext>
                </a:extLst>
              </a:tr>
              <a:tr h="273423">
                <a:tc>
                  <a:txBody>
                    <a:bodyPr/>
                    <a:lstStyle/>
                    <a:p>
                      <a:pPr marL="0" marR="0" lvl="0" indent="0" algn="l" defTabSz="121917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000000"/>
                          </a:solidFill>
                          <a:effectLst/>
                          <a:uLnTx/>
                          <a:uFillTx/>
                          <a:latin typeface="Arial" panose="020B0604020202020204" pitchFamily="34" charset="0"/>
                          <a:ea typeface="Verdana"/>
                          <a:cs typeface="Arial" panose="020B0604020202020204" pitchFamily="34" charset="0"/>
                        </a:rPr>
                        <a:t>Socialize and Signoff</a:t>
                      </a:r>
                    </a:p>
                  </a:txBody>
                  <a:tcPr marL="45720" marR="45720" marT="18288" marB="18288" anchor="ctr">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114300" marR="0" lvl="1" indent="-114300" algn="l" defTabSz="914400" rtl="0" eaLnBrk="1" fontAlgn="auto" latinLnBrk="0" hangingPunct="1">
                        <a:lnSpc>
                          <a:spcPct val="100000"/>
                        </a:lnSpc>
                        <a:spcBef>
                          <a:spcPts val="300"/>
                        </a:spcBef>
                        <a:spcAft>
                          <a:spcPts val="0"/>
                        </a:spcAft>
                        <a:buClrTx/>
                        <a:buSzPct val="100000"/>
                        <a:buFont typeface="Arial"/>
                        <a:buChar char="•"/>
                        <a:tabLst/>
                        <a:defRPr/>
                      </a:pPr>
                      <a:endParaRPr lang="en-US" sz="1000" b="0" kern="1200" dirty="0">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45720" marR="45720" marT="18288" marB="18288">
                    <a:lnL w="12700" cap="flat" cmpd="sng" algn="ctr">
                      <a:solidFill>
                        <a:schemeClr val="bg1">
                          <a:lumMod val="95000"/>
                        </a:schemeClr>
                      </a:solidFill>
                      <a:prstDash val="solid"/>
                      <a:round/>
                      <a:headEnd type="none" w="med" len="med"/>
                      <a:tailEnd type="none" w="med" len="med"/>
                    </a:lnL>
                    <a:lnR w="12700" cap="flat" cmpd="sng" algn="ctr">
                      <a:solidFill>
                        <a:schemeClr val="bg1">
                          <a:lumMod val="95000"/>
                        </a:schemeClr>
                      </a:solidFill>
                      <a:prstDash val="solid"/>
                      <a:round/>
                      <a:headEnd type="none" w="med" len="med"/>
                      <a:tailEnd type="none" w="med" len="med"/>
                    </a:lnR>
                    <a:lnT w="12700" cap="flat" cmpd="sng" algn="ctr">
                      <a:solidFill>
                        <a:schemeClr val="bg1">
                          <a:lumMod val="95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2775500698"/>
                  </a:ext>
                </a:extLst>
              </a:tr>
            </a:tbl>
          </a:graphicData>
        </a:graphic>
      </p:graphicFrame>
      <p:sp>
        <p:nvSpPr>
          <p:cNvPr id="231" name="Rectangle 230">
            <a:extLst>
              <a:ext uri="{FF2B5EF4-FFF2-40B4-BE49-F238E27FC236}">
                <a16:creationId xmlns:a16="http://schemas.microsoft.com/office/drawing/2014/main" id="{DAB7ED9C-1380-4174-876E-27871E718737}"/>
              </a:ext>
            </a:extLst>
          </p:cNvPr>
          <p:cNvSpPr/>
          <p:nvPr/>
        </p:nvSpPr>
        <p:spPr>
          <a:xfrm>
            <a:off x="43214" y="1539413"/>
            <a:ext cx="887760" cy="498021"/>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91442" algn="ctr" defTabSz="554500">
              <a:lnSpc>
                <a:spcPct val="106000"/>
              </a:lnSpc>
              <a:defRPr/>
            </a:pPr>
            <a:r>
              <a:rPr lang="en-US" sz="849" b="1">
                <a:solidFill>
                  <a:srgbClr val="000000"/>
                </a:solidFill>
                <a:latin typeface="Arial" panose="020B0604020202020204" pitchFamily="34" charset="0"/>
                <a:ea typeface="Open Sans" panose="020B0606030504020204" pitchFamily="34" charset="0"/>
                <a:cs typeface="Arial" panose="020B0604020202020204" pitchFamily="34" charset="0"/>
              </a:rPr>
              <a:t>Enterprise Structure </a:t>
            </a:r>
          </a:p>
          <a:p>
            <a:pPr marL="91442" algn="ctr" defTabSz="554500">
              <a:lnSpc>
                <a:spcPct val="106000"/>
              </a:lnSpc>
              <a:defRPr/>
            </a:pPr>
            <a:r>
              <a:rPr lang="en-US" sz="849" b="1">
                <a:solidFill>
                  <a:srgbClr val="000000"/>
                </a:solidFill>
                <a:latin typeface="Arial" panose="020B0604020202020204" pitchFamily="34" charset="0"/>
                <a:ea typeface="Open Sans" panose="020B0606030504020204" pitchFamily="34" charset="0"/>
                <a:cs typeface="Arial" panose="020B0604020202020204" pitchFamily="34" charset="0"/>
              </a:rPr>
              <a:t>[ES]</a:t>
            </a:r>
          </a:p>
        </p:txBody>
      </p:sp>
      <p:sp>
        <p:nvSpPr>
          <p:cNvPr id="232" name="Rectangle 231">
            <a:extLst>
              <a:ext uri="{FF2B5EF4-FFF2-40B4-BE49-F238E27FC236}">
                <a16:creationId xmlns:a16="http://schemas.microsoft.com/office/drawing/2014/main" id="{B61608FC-2BB2-4EB0-B11C-DB104C983C7F}"/>
              </a:ext>
            </a:extLst>
          </p:cNvPr>
          <p:cNvSpPr/>
          <p:nvPr/>
        </p:nvSpPr>
        <p:spPr>
          <a:xfrm>
            <a:off x="34850" y="922620"/>
            <a:ext cx="904489" cy="24160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91442" algn="ctr" defTabSz="554500">
              <a:defRPr/>
            </a:pPr>
            <a:r>
              <a:rPr lang="en-US" sz="970" b="1">
                <a:solidFill>
                  <a:srgbClr val="000000"/>
                </a:solidFill>
                <a:latin typeface="Arial" panose="020B0604020202020204" pitchFamily="34" charset="0"/>
                <a:ea typeface="Open Sans" panose="020B0606030504020204" pitchFamily="34" charset="0"/>
                <a:cs typeface="Arial" panose="020B0604020202020204" pitchFamily="34" charset="0"/>
              </a:rPr>
              <a:t>Activities</a:t>
            </a:r>
          </a:p>
        </p:txBody>
      </p:sp>
      <p:cxnSp>
        <p:nvCxnSpPr>
          <p:cNvPr id="233" name="Straight Connector 232">
            <a:extLst>
              <a:ext uri="{FF2B5EF4-FFF2-40B4-BE49-F238E27FC236}">
                <a16:creationId xmlns:a16="http://schemas.microsoft.com/office/drawing/2014/main" id="{23CD9F91-1FCC-4644-8C90-9053854F5058}"/>
              </a:ext>
            </a:extLst>
          </p:cNvPr>
          <p:cNvCxnSpPr>
            <a:cxnSpLocks/>
          </p:cNvCxnSpPr>
          <p:nvPr/>
        </p:nvCxnSpPr>
        <p:spPr>
          <a:xfrm>
            <a:off x="160184" y="1178935"/>
            <a:ext cx="653821" cy="0"/>
          </a:xfrm>
          <a:prstGeom prst="line">
            <a:avLst/>
          </a:prstGeom>
          <a:ln>
            <a:headEnd type="none" w="med" len="med"/>
            <a:tailEnd type="none" w="med" len="med"/>
          </a:ln>
        </p:spPr>
        <p:style>
          <a:lnRef idx="3">
            <a:schemeClr val="accent4"/>
          </a:lnRef>
          <a:fillRef idx="0">
            <a:schemeClr val="accent4"/>
          </a:fillRef>
          <a:effectRef idx="2">
            <a:schemeClr val="accent4"/>
          </a:effectRef>
          <a:fontRef idx="minor">
            <a:schemeClr val="tx1"/>
          </a:fontRef>
        </p:style>
      </p:cxnSp>
      <p:cxnSp>
        <p:nvCxnSpPr>
          <p:cNvPr id="234" name="Straight Connector 233">
            <a:extLst>
              <a:ext uri="{FF2B5EF4-FFF2-40B4-BE49-F238E27FC236}">
                <a16:creationId xmlns:a16="http://schemas.microsoft.com/office/drawing/2014/main" id="{487290C5-9AFA-458C-8986-57D33F545204}"/>
              </a:ext>
            </a:extLst>
          </p:cNvPr>
          <p:cNvCxnSpPr>
            <a:cxnSpLocks/>
          </p:cNvCxnSpPr>
          <p:nvPr/>
        </p:nvCxnSpPr>
        <p:spPr>
          <a:xfrm>
            <a:off x="160184" y="2378780"/>
            <a:ext cx="653821" cy="0"/>
          </a:xfrm>
          <a:prstGeom prst="line">
            <a:avLst/>
          </a:prstGeom>
          <a:ln>
            <a:headEnd type="none" w="med" len="med"/>
            <a:tailEnd type="none" w="med" len="med"/>
          </a:ln>
        </p:spPr>
        <p:style>
          <a:lnRef idx="3">
            <a:schemeClr val="accent4"/>
          </a:lnRef>
          <a:fillRef idx="0">
            <a:schemeClr val="accent4"/>
          </a:fillRef>
          <a:effectRef idx="2">
            <a:schemeClr val="accent4"/>
          </a:effectRef>
          <a:fontRef idx="minor">
            <a:schemeClr val="tx1"/>
          </a:fontRef>
        </p:style>
      </p:cxnSp>
      <p:cxnSp>
        <p:nvCxnSpPr>
          <p:cNvPr id="235" name="Straight Connector 234">
            <a:extLst>
              <a:ext uri="{FF2B5EF4-FFF2-40B4-BE49-F238E27FC236}">
                <a16:creationId xmlns:a16="http://schemas.microsoft.com/office/drawing/2014/main" id="{3FCC2365-F122-44D0-9F44-9C0209BD5FD8}"/>
              </a:ext>
            </a:extLst>
          </p:cNvPr>
          <p:cNvCxnSpPr>
            <a:cxnSpLocks/>
          </p:cNvCxnSpPr>
          <p:nvPr/>
        </p:nvCxnSpPr>
        <p:spPr>
          <a:xfrm>
            <a:off x="160184" y="3412403"/>
            <a:ext cx="653821" cy="0"/>
          </a:xfrm>
          <a:prstGeom prst="line">
            <a:avLst/>
          </a:prstGeom>
          <a:ln>
            <a:headEnd type="none" w="med" len="med"/>
            <a:tailEnd type="none" w="med" len="med"/>
          </a:ln>
        </p:spPr>
        <p:style>
          <a:lnRef idx="3">
            <a:schemeClr val="accent4"/>
          </a:lnRef>
          <a:fillRef idx="0">
            <a:schemeClr val="accent4"/>
          </a:fillRef>
          <a:effectRef idx="2">
            <a:schemeClr val="accent4"/>
          </a:effectRef>
          <a:fontRef idx="minor">
            <a:schemeClr val="tx1"/>
          </a:fontRef>
        </p:style>
      </p:cxnSp>
      <p:cxnSp>
        <p:nvCxnSpPr>
          <p:cNvPr id="236" name="Straight Connector 235">
            <a:extLst>
              <a:ext uri="{FF2B5EF4-FFF2-40B4-BE49-F238E27FC236}">
                <a16:creationId xmlns:a16="http://schemas.microsoft.com/office/drawing/2014/main" id="{64EF2A73-A2E3-4249-B543-4A6CD386677B}"/>
              </a:ext>
            </a:extLst>
          </p:cNvPr>
          <p:cNvCxnSpPr>
            <a:cxnSpLocks/>
          </p:cNvCxnSpPr>
          <p:nvPr/>
        </p:nvCxnSpPr>
        <p:spPr>
          <a:xfrm>
            <a:off x="160184" y="4537130"/>
            <a:ext cx="653821" cy="0"/>
          </a:xfrm>
          <a:prstGeom prst="line">
            <a:avLst/>
          </a:prstGeom>
          <a:ln>
            <a:headEnd type="none" w="med" len="med"/>
            <a:tailEnd type="none" w="med" len="med"/>
          </a:ln>
        </p:spPr>
        <p:style>
          <a:lnRef idx="3">
            <a:schemeClr val="accent4"/>
          </a:lnRef>
          <a:fillRef idx="0">
            <a:schemeClr val="accent4"/>
          </a:fillRef>
          <a:effectRef idx="2">
            <a:schemeClr val="accent4"/>
          </a:effectRef>
          <a:fontRef idx="minor">
            <a:schemeClr val="tx1"/>
          </a:fontRef>
        </p:style>
      </p:cxnSp>
      <p:sp>
        <p:nvSpPr>
          <p:cNvPr id="237" name="Rectangle 236">
            <a:extLst>
              <a:ext uri="{FF2B5EF4-FFF2-40B4-BE49-F238E27FC236}">
                <a16:creationId xmlns:a16="http://schemas.microsoft.com/office/drawing/2014/main" id="{F5C5A591-2BC4-404F-90C1-D210F1C03C5A}"/>
              </a:ext>
            </a:extLst>
          </p:cNvPr>
          <p:cNvSpPr/>
          <p:nvPr/>
        </p:nvSpPr>
        <p:spPr>
          <a:xfrm>
            <a:off x="43214" y="2528155"/>
            <a:ext cx="887760" cy="498021"/>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91442" algn="ctr" defTabSz="554500">
              <a:lnSpc>
                <a:spcPct val="106000"/>
              </a:lnSpc>
              <a:defRPr/>
            </a:pPr>
            <a:r>
              <a:rPr lang="en-US" sz="849" b="1">
                <a:solidFill>
                  <a:srgbClr val="000000"/>
                </a:solidFill>
                <a:latin typeface="Arial" panose="020B0604020202020204" pitchFamily="34" charset="0"/>
                <a:ea typeface="Open Sans" panose="020B0606030504020204" pitchFamily="34" charset="0"/>
                <a:cs typeface="Arial" panose="020B0604020202020204" pitchFamily="34" charset="0"/>
              </a:rPr>
              <a:t>Chart of Accounts</a:t>
            </a:r>
          </a:p>
          <a:p>
            <a:pPr marL="91442" algn="ctr" defTabSz="554500">
              <a:lnSpc>
                <a:spcPct val="106000"/>
              </a:lnSpc>
              <a:defRPr/>
            </a:pPr>
            <a:r>
              <a:rPr lang="en-US" sz="849" b="1">
                <a:solidFill>
                  <a:srgbClr val="000000"/>
                </a:solidFill>
                <a:latin typeface="Arial" panose="020B0604020202020204" pitchFamily="34" charset="0"/>
                <a:ea typeface="Open Sans" panose="020B0606030504020204" pitchFamily="34" charset="0"/>
                <a:cs typeface="Arial" panose="020B0604020202020204" pitchFamily="34" charset="0"/>
              </a:rPr>
              <a:t>[COA]</a:t>
            </a:r>
          </a:p>
        </p:txBody>
      </p:sp>
      <p:sp>
        <p:nvSpPr>
          <p:cNvPr id="238" name="Rectangle 237">
            <a:extLst>
              <a:ext uri="{FF2B5EF4-FFF2-40B4-BE49-F238E27FC236}">
                <a16:creationId xmlns:a16="http://schemas.microsoft.com/office/drawing/2014/main" id="{E2672DFF-03C3-4A37-AD1F-7411683171DC}"/>
              </a:ext>
            </a:extLst>
          </p:cNvPr>
          <p:cNvSpPr/>
          <p:nvPr/>
        </p:nvSpPr>
        <p:spPr>
          <a:xfrm>
            <a:off x="-4651" y="3752633"/>
            <a:ext cx="983491" cy="498021"/>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91442" algn="ctr" defTabSz="554500">
              <a:lnSpc>
                <a:spcPct val="106000"/>
              </a:lnSpc>
              <a:defRPr/>
            </a:pPr>
            <a:r>
              <a:rPr lang="en-US" sz="849" b="1">
                <a:solidFill>
                  <a:srgbClr val="000000"/>
                </a:solidFill>
                <a:latin typeface="Arial" panose="020B0604020202020204" pitchFamily="34" charset="0"/>
                <a:ea typeface="Open Sans" panose="020B0606030504020204" pitchFamily="34" charset="0"/>
                <a:cs typeface="Arial" panose="020B0604020202020204" pitchFamily="34" charset="0"/>
              </a:rPr>
              <a:t>Application Architecture</a:t>
            </a:r>
          </a:p>
          <a:p>
            <a:pPr marL="91442" algn="ctr" defTabSz="554500">
              <a:lnSpc>
                <a:spcPct val="106000"/>
              </a:lnSpc>
              <a:defRPr/>
            </a:pPr>
            <a:r>
              <a:rPr lang="en-US" sz="849" b="1">
                <a:solidFill>
                  <a:srgbClr val="000000"/>
                </a:solidFill>
                <a:latin typeface="Arial" panose="020B0604020202020204" pitchFamily="34" charset="0"/>
                <a:ea typeface="Open Sans" panose="020B0606030504020204" pitchFamily="34" charset="0"/>
                <a:cs typeface="Arial" panose="020B0604020202020204" pitchFamily="34" charset="0"/>
              </a:rPr>
              <a:t>[AA]</a:t>
            </a:r>
          </a:p>
        </p:txBody>
      </p:sp>
      <p:sp>
        <p:nvSpPr>
          <p:cNvPr id="239" name="Rectangle 238">
            <a:extLst>
              <a:ext uri="{FF2B5EF4-FFF2-40B4-BE49-F238E27FC236}">
                <a16:creationId xmlns:a16="http://schemas.microsoft.com/office/drawing/2014/main" id="{2A725118-85BE-4F97-805A-3FAC0B6FB6CC}"/>
              </a:ext>
            </a:extLst>
          </p:cNvPr>
          <p:cNvSpPr/>
          <p:nvPr/>
        </p:nvSpPr>
        <p:spPr>
          <a:xfrm>
            <a:off x="-4651" y="5056989"/>
            <a:ext cx="983491" cy="359522"/>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91442" algn="ctr" defTabSz="554500">
              <a:lnSpc>
                <a:spcPct val="106000"/>
              </a:lnSpc>
              <a:defRPr/>
            </a:pPr>
            <a:r>
              <a:rPr lang="en-US" sz="849" b="1">
                <a:solidFill>
                  <a:srgbClr val="000000"/>
                </a:solidFill>
                <a:latin typeface="Arial" panose="020B0604020202020204" pitchFamily="34" charset="0"/>
                <a:ea typeface="Open Sans" panose="020B0606030504020204" pitchFamily="34" charset="0"/>
                <a:cs typeface="Arial" panose="020B0604020202020204" pitchFamily="34" charset="0"/>
              </a:rPr>
              <a:t>Technology</a:t>
            </a:r>
          </a:p>
          <a:p>
            <a:pPr marL="91442" algn="ctr" defTabSz="554500">
              <a:lnSpc>
                <a:spcPct val="106000"/>
              </a:lnSpc>
              <a:defRPr/>
            </a:pPr>
            <a:endParaRPr lang="en-US" sz="849" b="1">
              <a:solidFill>
                <a:srgbClr val="000000"/>
              </a:solidFill>
              <a:latin typeface="Arial" panose="020B0604020202020204" pitchFamily="34" charset="0"/>
              <a:ea typeface="Open Sans" panose="020B0606030504020204" pitchFamily="34" charset="0"/>
              <a:cs typeface="Arial" panose="020B0604020202020204" pitchFamily="34" charset="0"/>
            </a:endParaRPr>
          </a:p>
        </p:txBody>
      </p:sp>
      <p:cxnSp>
        <p:nvCxnSpPr>
          <p:cNvPr id="240" name="Straight Connector 239">
            <a:extLst>
              <a:ext uri="{FF2B5EF4-FFF2-40B4-BE49-F238E27FC236}">
                <a16:creationId xmlns:a16="http://schemas.microsoft.com/office/drawing/2014/main" id="{156DFDDF-CF1D-4807-AA5C-F556EDCD23A4}"/>
              </a:ext>
            </a:extLst>
          </p:cNvPr>
          <p:cNvCxnSpPr>
            <a:cxnSpLocks/>
          </p:cNvCxnSpPr>
          <p:nvPr/>
        </p:nvCxnSpPr>
        <p:spPr>
          <a:xfrm>
            <a:off x="160184" y="5725782"/>
            <a:ext cx="653821" cy="0"/>
          </a:xfrm>
          <a:prstGeom prst="line">
            <a:avLst/>
          </a:prstGeom>
          <a:ln>
            <a:headEnd type="none" w="med" len="med"/>
            <a:tailEnd type="none" w="med" len="med"/>
          </a:ln>
        </p:spPr>
        <p:style>
          <a:lnRef idx="3">
            <a:schemeClr val="accent4"/>
          </a:lnRef>
          <a:fillRef idx="0">
            <a:schemeClr val="accent4"/>
          </a:fillRef>
          <a:effectRef idx="2">
            <a:schemeClr val="accent4"/>
          </a:effectRef>
          <a:fontRef idx="minor">
            <a:schemeClr val="tx1"/>
          </a:fontRef>
        </p:style>
      </p:cxnSp>
      <p:cxnSp>
        <p:nvCxnSpPr>
          <p:cNvPr id="241" name="Straight Connector 240">
            <a:extLst>
              <a:ext uri="{FF2B5EF4-FFF2-40B4-BE49-F238E27FC236}">
                <a16:creationId xmlns:a16="http://schemas.microsoft.com/office/drawing/2014/main" id="{2A3DCE05-CB14-408C-9530-3483DFB5E223}"/>
              </a:ext>
            </a:extLst>
          </p:cNvPr>
          <p:cNvCxnSpPr>
            <a:cxnSpLocks/>
          </p:cNvCxnSpPr>
          <p:nvPr/>
        </p:nvCxnSpPr>
        <p:spPr>
          <a:xfrm>
            <a:off x="5917627" y="1225277"/>
            <a:ext cx="626093" cy="0"/>
          </a:xfrm>
          <a:prstGeom prst="line">
            <a:avLst/>
          </a:prstGeom>
          <a:noFill/>
          <a:ln w="25400" cap="flat" cmpd="sng" algn="ctr">
            <a:solidFill>
              <a:srgbClr val="007CB0"/>
            </a:solidFill>
            <a:prstDash val="solid"/>
            <a:miter lim="800000"/>
            <a:headEnd type="oval"/>
            <a:tailEnd type="oval"/>
          </a:ln>
          <a:effectLst/>
        </p:spPr>
      </p:cxnSp>
      <p:cxnSp>
        <p:nvCxnSpPr>
          <p:cNvPr id="242" name="Straight Connector 241">
            <a:extLst>
              <a:ext uri="{FF2B5EF4-FFF2-40B4-BE49-F238E27FC236}">
                <a16:creationId xmlns:a16="http://schemas.microsoft.com/office/drawing/2014/main" id="{992751D9-1F93-472B-8725-5859112B2BB1}"/>
              </a:ext>
            </a:extLst>
          </p:cNvPr>
          <p:cNvCxnSpPr>
            <a:cxnSpLocks/>
            <a:endCxn id="253" idx="1"/>
          </p:cNvCxnSpPr>
          <p:nvPr/>
        </p:nvCxnSpPr>
        <p:spPr>
          <a:xfrm>
            <a:off x="7305534" y="1534187"/>
            <a:ext cx="3312648" cy="0"/>
          </a:xfrm>
          <a:prstGeom prst="line">
            <a:avLst/>
          </a:prstGeom>
          <a:noFill/>
          <a:ln w="25400" cap="flat" cmpd="sng" algn="ctr">
            <a:solidFill>
              <a:srgbClr val="007CB0"/>
            </a:solidFill>
            <a:prstDash val="solid"/>
            <a:miter lim="800000"/>
            <a:headEnd type="oval"/>
            <a:tailEnd type="oval"/>
          </a:ln>
          <a:effectLst/>
        </p:spPr>
      </p:cxnSp>
      <p:cxnSp>
        <p:nvCxnSpPr>
          <p:cNvPr id="243" name="Straight Connector 242">
            <a:extLst>
              <a:ext uri="{FF2B5EF4-FFF2-40B4-BE49-F238E27FC236}">
                <a16:creationId xmlns:a16="http://schemas.microsoft.com/office/drawing/2014/main" id="{141F6BDA-5B15-4951-A593-9CA25DB524CC}"/>
              </a:ext>
            </a:extLst>
          </p:cNvPr>
          <p:cNvCxnSpPr>
            <a:cxnSpLocks/>
          </p:cNvCxnSpPr>
          <p:nvPr/>
        </p:nvCxnSpPr>
        <p:spPr>
          <a:xfrm>
            <a:off x="7305533" y="1881708"/>
            <a:ext cx="3343377" cy="0"/>
          </a:xfrm>
          <a:prstGeom prst="line">
            <a:avLst/>
          </a:prstGeom>
          <a:noFill/>
          <a:ln w="25400" cap="flat" cmpd="sng" algn="ctr">
            <a:solidFill>
              <a:srgbClr val="007CB0"/>
            </a:solidFill>
            <a:prstDash val="solid"/>
            <a:miter lim="800000"/>
            <a:headEnd type="oval"/>
            <a:tailEnd type="oval"/>
          </a:ln>
          <a:effectLst/>
        </p:spPr>
      </p:cxnSp>
      <p:cxnSp>
        <p:nvCxnSpPr>
          <p:cNvPr id="244" name="Straight Connector 243">
            <a:extLst>
              <a:ext uri="{FF2B5EF4-FFF2-40B4-BE49-F238E27FC236}">
                <a16:creationId xmlns:a16="http://schemas.microsoft.com/office/drawing/2014/main" id="{2598191F-BA70-43D2-B249-2F6E04AAC5BD}"/>
              </a:ext>
            </a:extLst>
          </p:cNvPr>
          <p:cNvCxnSpPr>
            <a:cxnSpLocks/>
          </p:cNvCxnSpPr>
          <p:nvPr/>
        </p:nvCxnSpPr>
        <p:spPr>
          <a:xfrm>
            <a:off x="10664389" y="2253617"/>
            <a:ext cx="1289483" cy="0"/>
          </a:xfrm>
          <a:prstGeom prst="line">
            <a:avLst/>
          </a:prstGeom>
          <a:noFill/>
          <a:ln w="25400" cap="flat" cmpd="sng" algn="ctr">
            <a:solidFill>
              <a:srgbClr val="007CB0"/>
            </a:solidFill>
            <a:prstDash val="solid"/>
            <a:miter lim="800000"/>
            <a:headEnd type="oval"/>
            <a:tailEnd type="oval"/>
          </a:ln>
          <a:effectLst/>
        </p:spPr>
      </p:cxnSp>
      <p:sp>
        <p:nvSpPr>
          <p:cNvPr id="252" name="TextBox 251">
            <a:extLst>
              <a:ext uri="{FF2B5EF4-FFF2-40B4-BE49-F238E27FC236}">
                <a16:creationId xmlns:a16="http://schemas.microsoft.com/office/drawing/2014/main" id="{825FD3B0-C703-47FD-B71B-6B0A50CC3DD3}"/>
              </a:ext>
            </a:extLst>
          </p:cNvPr>
          <p:cNvSpPr txBox="1"/>
          <p:nvPr/>
        </p:nvSpPr>
        <p:spPr>
          <a:xfrm>
            <a:off x="10116348" y="1575939"/>
            <a:ext cx="886947"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Finalized Design</a:t>
            </a:r>
          </a:p>
        </p:txBody>
      </p:sp>
      <p:sp>
        <p:nvSpPr>
          <p:cNvPr id="253" name="Isosceles Triangle 252">
            <a:extLst>
              <a:ext uri="{FF2B5EF4-FFF2-40B4-BE49-F238E27FC236}">
                <a16:creationId xmlns:a16="http://schemas.microsoft.com/office/drawing/2014/main" id="{48596B8A-E3AC-440F-8FB3-9B50DE2F44D2}"/>
              </a:ext>
            </a:extLst>
          </p:cNvPr>
          <p:cNvSpPr/>
          <p:nvPr/>
        </p:nvSpPr>
        <p:spPr bwMode="gray">
          <a:xfrm>
            <a:off x="10580083" y="1457988"/>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sp>
        <p:nvSpPr>
          <p:cNvPr id="254" name="Isosceles Triangle 253">
            <a:extLst>
              <a:ext uri="{FF2B5EF4-FFF2-40B4-BE49-F238E27FC236}">
                <a16:creationId xmlns:a16="http://schemas.microsoft.com/office/drawing/2014/main" id="{D545DFD2-C854-4619-ACD1-B90FE616DBDF}"/>
              </a:ext>
            </a:extLst>
          </p:cNvPr>
          <p:cNvSpPr/>
          <p:nvPr/>
        </p:nvSpPr>
        <p:spPr bwMode="gray">
          <a:xfrm>
            <a:off x="9217295" y="1786458"/>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sp>
        <p:nvSpPr>
          <p:cNvPr id="255" name="Isosceles Triangle 254">
            <a:extLst>
              <a:ext uri="{FF2B5EF4-FFF2-40B4-BE49-F238E27FC236}">
                <a16:creationId xmlns:a16="http://schemas.microsoft.com/office/drawing/2014/main" id="{BB2EFD70-0001-4373-AA94-21D708318E61}"/>
              </a:ext>
            </a:extLst>
          </p:cNvPr>
          <p:cNvSpPr/>
          <p:nvPr/>
        </p:nvSpPr>
        <p:spPr bwMode="gray">
          <a:xfrm>
            <a:off x="10572711" y="1786458"/>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sp>
        <p:nvSpPr>
          <p:cNvPr id="256" name="TextBox 255">
            <a:extLst>
              <a:ext uri="{FF2B5EF4-FFF2-40B4-BE49-F238E27FC236}">
                <a16:creationId xmlns:a16="http://schemas.microsoft.com/office/drawing/2014/main" id="{2C8D1E79-38EA-4C6B-BAAE-E7B9EFE61887}"/>
              </a:ext>
            </a:extLst>
          </p:cNvPr>
          <p:cNvSpPr txBox="1"/>
          <p:nvPr/>
        </p:nvSpPr>
        <p:spPr>
          <a:xfrm>
            <a:off x="8767174" y="1951445"/>
            <a:ext cx="1052638"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914413">
              <a:defRPr/>
            </a:pPr>
            <a:r>
              <a:rPr lang="en-US" sz="728" i="1">
                <a:solidFill>
                  <a:prstClr val="black"/>
                </a:solidFill>
                <a:latin typeface="Arial" panose="020B0604020202020204" pitchFamily="34" charset="0"/>
                <a:cs typeface="Arial" panose="020B0604020202020204" pitchFamily="34" charset="0"/>
              </a:rPr>
              <a:t>Preliminary Design</a:t>
            </a:r>
          </a:p>
        </p:txBody>
      </p:sp>
      <p:sp>
        <p:nvSpPr>
          <p:cNvPr id="257" name="TextBox 256">
            <a:extLst>
              <a:ext uri="{FF2B5EF4-FFF2-40B4-BE49-F238E27FC236}">
                <a16:creationId xmlns:a16="http://schemas.microsoft.com/office/drawing/2014/main" id="{CA5B9063-2F28-4CB7-BA9C-FC4B519E4A34}"/>
              </a:ext>
            </a:extLst>
          </p:cNvPr>
          <p:cNvSpPr txBox="1"/>
          <p:nvPr/>
        </p:nvSpPr>
        <p:spPr>
          <a:xfrm>
            <a:off x="10129237" y="1951444"/>
            <a:ext cx="886947"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Finalized Design</a:t>
            </a:r>
          </a:p>
        </p:txBody>
      </p:sp>
      <p:sp>
        <p:nvSpPr>
          <p:cNvPr id="259" name="TextBox 258">
            <a:extLst>
              <a:ext uri="{FF2B5EF4-FFF2-40B4-BE49-F238E27FC236}">
                <a16:creationId xmlns:a16="http://schemas.microsoft.com/office/drawing/2014/main" id="{6ABE491B-DF37-4526-B64C-6EAFF224257E}"/>
              </a:ext>
            </a:extLst>
          </p:cNvPr>
          <p:cNvSpPr txBox="1"/>
          <p:nvPr/>
        </p:nvSpPr>
        <p:spPr>
          <a:xfrm>
            <a:off x="11230147" y="2283330"/>
            <a:ext cx="880026"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914413">
              <a:defRPr/>
            </a:pPr>
            <a:r>
              <a:rPr lang="en-US" sz="728" i="1">
                <a:solidFill>
                  <a:prstClr val="black"/>
                </a:solidFill>
                <a:latin typeface="Arial" panose="020B0604020202020204" pitchFamily="34" charset="0"/>
                <a:cs typeface="Arial" panose="020B0604020202020204" pitchFamily="34" charset="0"/>
              </a:rPr>
              <a:t>Approved ES</a:t>
            </a:r>
          </a:p>
        </p:txBody>
      </p:sp>
      <p:cxnSp>
        <p:nvCxnSpPr>
          <p:cNvPr id="260" name="Straight Connector 259">
            <a:extLst>
              <a:ext uri="{FF2B5EF4-FFF2-40B4-BE49-F238E27FC236}">
                <a16:creationId xmlns:a16="http://schemas.microsoft.com/office/drawing/2014/main" id="{E13A7740-0D15-43B5-827C-DF1BC7E93887}"/>
              </a:ext>
            </a:extLst>
          </p:cNvPr>
          <p:cNvCxnSpPr>
            <a:cxnSpLocks/>
          </p:cNvCxnSpPr>
          <p:nvPr/>
        </p:nvCxnSpPr>
        <p:spPr>
          <a:xfrm>
            <a:off x="5948379" y="2627008"/>
            <a:ext cx="626093" cy="0"/>
          </a:xfrm>
          <a:prstGeom prst="line">
            <a:avLst/>
          </a:prstGeom>
          <a:noFill/>
          <a:ln w="25400" cap="flat" cmpd="sng" algn="ctr">
            <a:solidFill>
              <a:srgbClr val="007CB0"/>
            </a:solidFill>
            <a:prstDash val="solid"/>
            <a:miter lim="800000"/>
            <a:headEnd type="oval"/>
            <a:tailEnd type="oval"/>
          </a:ln>
          <a:effectLst/>
        </p:spPr>
      </p:cxnSp>
      <p:cxnSp>
        <p:nvCxnSpPr>
          <p:cNvPr id="261" name="Straight Connector 260">
            <a:extLst>
              <a:ext uri="{FF2B5EF4-FFF2-40B4-BE49-F238E27FC236}">
                <a16:creationId xmlns:a16="http://schemas.microsoft.com/office/drawing/2014/main" id="{812F23BB-5ACC-43E8-8E7E-847874974BC1}"/>
              </a:ext>
            </a:extLst>
          </p:cNvPr>
          <p:cNvCxnSpPr>
            <a:cxnSpLocks/>
          </p:cNvCxnSpPr>
          <p:nvPr/>
        </p:nvCxnSpPr>
        <p:spPr>
          <a:xfrm>
            <a:off x="5917629" y="2916277"/>
            <a:ext cx="5398563" cy="13906"/>
          </a:xfrm>
          <a:prstGeom prst="line">
            <a:avLst/>
          </a:prstGeom>
          <a:noFill/>
          <a:ln w="25400" cap="flat" cmpd="sng" algn="ctr">
            <a:solidFill>
              <a:srgbClr val="007CB0"/>
            </a:solidFill>
            <a:prstDash val="solid"/>
            <a:miter lim="800000"/>
            <a:headEnd type="oval"/>
            <a:tailEnd type="oval"/>
          </a:ln>
          <a:effectLst/>
        </p:spPr>
      </p:cxnSp>
      <p:sp>
        <p:nvSpPr>
          <p:cNvPr id="262" name="Isosceles Triangle 261">
            <a:extLst>
              <a:ext uri="{FF2B5EF4-FFF2-40B4-BE49-F238E27FC236}">
                <a16:creationId xmlns:a16="http://schemas.microsoft.com/office/drawing/2014/main" id="{EEDFA48E-C1AD-4FA6-9249-13283E020084}"/>
              </a:ext>
            </a:extLst>
          </p:cNvPr>
          <p:cNvSpPr/>
          <p:nvPr/>
        </p:nvSpPr>
        <p:spPr bwMode="gray">
          <a:xfrm>
            <a:off x="9239039" y="2826637"/>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sp>
        <p:nvSpPr>
          <p:cNvPr id="263" name="Isosceles Triangle 262">
            <a:extLst>
              <a:ext uri="{FF2B5EF4-FFF2-40B4-BE49-F238E27FC236}">
                <a16:creationId xmlns:a16="http://schemas.microsoft.com/office/drawing/2014/main" id="{FAD7698D-FAD5-4E51-928E-B2EDB67CFE48}"/>
              </a:ext>
            </a:extLst>
          </p:cNvPr>
          <p:cNvSpPr/>
          <p:nvPr/>
        </p:nvSpPr>
        <p:spPr bwMode="gray">
          <a:xfrm>
            <a:off x="11229274" y="2841659"/>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sp>
        <p:nvSpPr>
          <p:cNvPr id="264" name="TextBox 263">
            <a:extLst>
              <a:ext uri="{FF2B5EF4-FFF2-40B4-BE49-F238E27FC236}">
                <a16:creationId xmlns:a16="http://schemas.microsoft.com/office/drawing/2014/main" id="{21FDE376-41DB-45DF-B373-FEE4AEED2191}"/>
              </a:ext>
            </a:extLst>
          </p:cNvPr>
          <p:cNvSpPr txBox="1"/>
          <p:nvPr/>
        </p:nvSpPr>
        <p:spPr>
          <a:xfrm>
            <a:off x="10836303" y="2974144"/>
            <a:ext cx="886947"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Finalized Design</a:t>
            </a:r>
          </a:p>
        </p:txBody>
      </p:sp>
      <p:sp>
        <p:nvSpPr>
          <p:cNvPr id="268" name="TextBox 267">
            <a:extLst>
              <a:ext uri="{FF2B5EF4-FFF2-40B4-BE49-F238E27FC236}">
                <a16:creationId xmlns:a16="http://schemas.microsoft.com/office/drawing/2014/main" id="{AF1B944E-9E57-41BA-A56E-26B63A09F5AD}"/>
              </a:ext>
            </a:extLst>
          </p:cNvPr>
          <p:cNvSpPr txBox="1"/>
          <p:nvPr/>
        </p:nvSpPr>
        <p:spPr>
          <a:xfrm>
            <a:off x="8846068" y="2968181"/>
            <a:ext cx="1052638"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914413">
              <a:defRPr/>
            </a:pPr>
            <a:r>
              <a:rPr lang="en-US" sz="728" i="1">
                <a:solidFill>
                  <a:prstClr val="black"/>
                </a:solidFill>
                <a:latin typeface="Arial" panose="020B0604020202020204" pitchFamily="34" charset="0"/>
                <a:cs typeface="Arial" panose="020B0604020202020204" pitchFamily="34" charset="0"/>
              </a:rPr>
              <a:t>Preliminary Design</a:t>
            </a:r>
          </a:p>
        </p:txBody>
      </p:sp>
      <p:sp>
        <p:nvSpPr>
          <p:cNvPr id="310" name="TextBox 309">
            <a:extLst>
              <a:ext uri="{FF2B5EF4-FFF2-40B4-BE49-F238E27FC236}">
                <a16:creationId xmlns:a16="http://schemas.microsoft.com/office/drawing/2014/main" id="{ADE0116F-C97E-4D89-B4EF-1D12D858BD5E}"/>
              </a:ext>
            </a:extLst>
          </p:cNvPr>
          <p:cNvSpPr txBox="1"/>
          <p:nvPr/>
        </p:nvSpPr>
        <p:spPr>
          <a:xfrm>
            <a:off x="11645129" y="2925552"/>
            <a:ext cx="674530" cy="316369"/>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Approved COA</a:t>
            </a:r>
          </a:p>
        </p:txBody>
      </p:sp>
      <p:cxnSp>
        <p:nvCxnSpPr>
          <p:cNvPr id="311" name="Straight Connector 310">
            <a:extLst>
              <a:ext uri="{FF2B5EF4-FFF2-40B4-BE49-F238E27FC236}">
                <a16:creationId xmlns:a16="http://schemas.microsoft.com/office/drawing/2014/main" id="{2AC9482A-F8F7-475B-9B21-28E0D33E9DFF}"/>
              </a:ext>
            </a:extLst>
          </p:cNvPr>
          <p:cNvCxnSpPr>
            <a:cxnSpLocks/>
          </p:cNvCxnSpPr>
          <p:nvPr/>
        </p:nvCxnSpPr>
        <p:spPr>
          <a:xfrm>
            <a:off x="10029651" y="3323940"/>
            <a:ext cx="1902955" cy="0"/>
          </a:xfrm>
          <a:prstGeom prst="line">
            <a:avLst/>
          </a:prstGeom>
          <a:ln w="19050">
            <a:solidFill>
              <a:srgbClr val="007CB0"/>
            </a:solidFill>
            <a:headEnd type="oval"/>
            <a:tailEnd type="triangle"/>
          </a:ln>
        </p:spPr>
        <p:style>
          <a:lnRef idx="1">
            <a:schemeClr val="accent1"/>
          </a:lnRef>
          <a:fillRef idx="0">
            <a:schemeClr val="accent1"/>
          </a:fillRef>
          <a:effectRef idx="0">
            <a:schemeClr val="accent1"/>
          </a:effectRef>
          <a:fontRef idx="minor">
            <a:schemeClr val="tx1"/>
          </a:fontRef>
        </p:style>
      </p:cxnSp>
      <p:cxnSp>
        <p:nvCxnSpPr>
          <p:cNvPr id="316" name="Straight Connector 315">
            <a:extLst>
              <a:ext uri="{FF2B5EF4-FFF2-40B4-BE49-F238E27FC236}">
                <a16:creationId xmlns:a16="http://schemas.microsoft.com/office/drawing/2014/main" id="{CC3508EE-CE17-41B7-9EB3-2DD8371EC40D}"/>
              </a:ext>
            </a:extLst>
          </p:cNvPr>
          <p:cNvCxnSpPr>
            <a:cxnSpLocks/>
          </p:cNvCxnSpPr>
          <p:nvPr/>
        </p:nvCxnSpPr>
        <p:spPr>
          <a:xfrm>
            <a:off x="3882784" y="3535518"/>
            <a:ext cx="1330936" cy="0"/>
          </a:xfrm>
          <a:prstGeom prst="line">
            <a:avLst/>
          </a:prstGeom>
          <a:noFill/>
          <a:ln w="25400" cap="flat" cmpd="sng" algn="ctr">
            <a:solidFill>
              <a:srgbClr val="007CB0"/>
            </a:solidFill>
            <a:prstDash val="solid"/>
            <a:miter lim="800000"/>
            <a:headEnd type="oval"/>
            <a:tailEnd type="oval"/>
          </a:ln>
          <a:effectLst/>
        </p:spPr>
      </p:cxnSp>
      <p:sp>
        <p:nvSpPr>
          <p:cNvPr id="339" name="TextBox 338">
            <a:extLst>
              <a:ext uri="{FF2B5EF4-FFF2-40B4-BE49-F238E27FC236}">
                <a16:creationId xmlns:a16="http://schemas.microsoft.com/office/drawing/2014/main" id="{FAEF686F-6EA7-4CB4-B4DB-B249CC69630B}"/>
              </a:ext>
            </a:extLst>
          </p:cNvPr>
          <p:cNvSpPr txBox="1"/>
          <p:nvPr/>
        </p:nvSpPr>
        <p:spPr>
          <a:xfrm>
            <a:off x="6047943" y="3578242"/>
            <a:ext cx="1386197"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O2C, P2P, D2D, M2O, PLM</a:t>
            </a:r>
          </a:p>
        </p:txBody>
      </p:sp>
      <p:grpSp>
        <p:nvGrpSpPr>
          <p:cNvPr id="7" name="Group 6">
            <a:extLst>
              <a:ext uri="{FF2B5EF4-FFF2-40B4-BE49-F238E27FC236}">
                <a16:creationId xmlns:a16="http://schemas.microsoft.com/office/drawing/2014/main" id="{A6A117F5-D248-4759-83B6-BB69C617515E}"/>
              </a:ext>
            </a:extLst>
          </p:cNvPr>
          <p:cNvGrpSpPr/>
          <p:nvPr/>
        </p:nvGrpSpPr>
        <p:grpSpPr>
          <a:xfrm>
            <a:off x="7286983" y="3737825"/>
            <a:ext cx="1563746" cy="168049"/>
            <a:chOff x="7950591" y="3964350"/>
            <a:chExt cx="1563760" cy="168050"/>
          </a:xfrm>
        </p:grpSpPr>
        <p:cxnSp>
          <p:nvCxnSpPr>
            <p:cNvPr id="343" name="Straight Connector 342">
              <a:extLst>
                <a:ext uri="{FF2B5EF4-FFF2-40B4-BE49-F238E27FC236}">
                  <a16:creationId xmlns:a16="http://schemas.microsoft.com/office/drawing/2014/main" id="{4569DC7B-4201-47D2-9022-DA34682D59CC}"/>
                </a:ext>
              </a:extLst>
            </p:cNvPr>
            <p:cNvCxnSpPr>
              <a:cxnSpLocks/>
            </p:cNvCxnSpPr>
            <p:nvPr/>
          </p:nvCxnSpPr>
          <p:spPr>
            <a:xfrm>
              <a:off x="7950591" y="4115480"/>
              <a:ext cx="1330948" cy="0"/>
            </a:xfrm>
            <a:prstGeom prst="line">
              <a:avLst/>
            </a:prstGeom>
            <a:noFill/>
            <a:ln w="25400" cap="flat" cmpd="sng" algn="ctr">
              <a:solidFill>
                <a:srgbClr val="007CB0"/>
              </a:solidFill>
              <a:prstDash val="solid"/>
              <a:miter lim="800000"/>
              <a:headEnd type="oval"/>
              <a:tailEnd type="oval"/>
            </a:ln>
            <a:effectLst/>
          </p:spPr>
        </p:cxnSp>
        <p:sp>
          <p:nvSpPr>
            <p:cNvPr id="344" name="TextBox 343">
              <a:extLst>
                <a:ext uri="{FF2B5EF4-FFF2-40B4-BE49-F238E27FC236}">
                  <a16:creationId xmlns:a16="http://schemas.microsoft.com/office/drawing/2014/main" id="{F0F85198-4E86-423F-ACD0-49394ECC5BA8}"/>
                </a:ext>
              </a:extLst>
            </p:cNvPr>
            <p:cNvSpPr txBox="1"/>
            <p:nvPr/>
          </p:nvSpPr>
          <p:spPr>
            <a:xfrm>
              <a:off x="8128142" y="3964350"/>
              <a:ext cx="1386209" cy="168050"/>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R2R</a:t>
              </a:r>
            </a:p>
          </p:txBody>
        </p:sp>
      </p:grpSp>
      <p:cxnSp>
        <p:nvCxnSpPr>
          <p:cNvPr id="359" name="Straight Connector 358">
            <a:extLst>
              <a:ext uri="{FF2B5EF4-FFF2-40B4-BE49-F238E27FC236}">
                <a16:creationId xmlns:a16="http://schemas.microsoft.com/office/drawing/2014/main" id="{824BEED6-2848-4157-AC76-C02EAD753EE1}"/>
              </a:ext>
            </a:extLst>
          </p:cNvPr>
          <p:cNvCxnSpPr>
            <a:cxnSpLocks/>
          </p:cNvCxnSpPr>
          <p:nvPr/>
        </p:nvCxnSpPr>
        <p:spPr>
          <a:xfrm>
            <a:off x="7963421" y="4118877"/>
            <a:ext cx="3997701" cy="0"/>
          </a:xfrm>
          <a:prstGeom prst="line">
            <a:avLst/>
          </a:prstGeom>
          <a:noFill/>
          <a:ln w="25400" cap="flat" cmpd="sng" algn="ctr">
            <a:solidFill>
              <a:srgbClr val="007CB0"/>
            </a:solidFill>
            <a:prstDash val="solid"/>
            <a:miter lim="800000"/>
            <a:headEnd type="oval"/>
            <a:tailEnd type="oval"/>
          </a:ln>
          <a:effectLst/>
        </p:spPr>
      </p:cxnSp>
      <p:sp>
        <p:nvSpPr>
          <p:cNvPr id="360" name="Isosceles Triangle 359">
            <a:extLst>
              <a:ext uri="{FF2B5EF4-FFF2-40B4-BE49-F238E27FC236}">
                <a16:creationId xmlns:a16="http://schemas.microsoft.com/office/drawing/2014/main" id="{08614CFA-0BC0-4C8F-B944-745643E76E12}"/>
              </a:ext>
            </a:extLst>
          </p:cNvPr>
          <p:cNvSpPr/>
          <p:nvPr/>
        </p:nvSpPr>
        <p:spPr bwMode="gray">
          <a:xfrm>
            <a:off x="10593108" y="4029934"/>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sp>
        <p:nvSpPr>
          <p:cNvPr id="361" name="TextBox 360">
            <a:extLst>
              <a:ext uri="{FF2B5EF4-FFF2-40B4-BE49-F238E27FC236}">
                <a16:creationId xmlns:a16="http://schemas.microsoft.com/office/drawing/2014/main" id="{47160EA5-8494-401F-A68C-C3C9FFE9C565}"/>
              </a:ext>
            </a:extLst>
          </p:cNvPr>
          <p:cNvSpPr txBox="1"/>
          <p:nvPr/>
        </p:nvSpPr>
        <p:spPr>
          <a:xfrm>
            <a:off x="9614887" y="3861252"/>
            <a:ext cx="1538817"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Preliminary Future State AA</a:t>
            </a:r>
          </a:p>
        </p:txBody>
      </p:sp>
      <p:sp>
        <p:nvSpPr>
          <p:cNvPr id="363" name="TextBox 362">
            <a:extLst>
              <a:ext uri="{FF2B5EF4-FFF2-40B4-BE49-F238E27FC236}">
                <a16:creationId xmlns:a16="http://schemas.microsoft.com/office/drawing/2014/main" id="{87510D79-AABD-496B-89E7-985E945E89AD}"/>
              </a:ext>
            </a:extLst>
          </p:cNvPr>
          <p:cNvSpPr txBox="1"/>
          <p:nvPr/>
        </p:nvSpPr>
        <p:spPr>
          <a:xfrm>
            <a:off x="10790398" y="4221311"/>
            <a:ext cx="1329232"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914413">
              <a:defRPr/>
            </a:pPr>
            <a:r>
              <a:rPr lang="en-US" sz="728" i="1">
                <a:solidFill>
                  <a:prstClr val="black"/>
                </a:solidFill>
                <a:latin typeface="Arial" panose="020B0604020202020204" pitchFamily="34" charset="0"/>
                <a:cs typeface="Arial" panose="020B0604020202020204" pitchFamily="34" charset="0"/>
              </a:rPr>
              <a:t>Approved Future State AA</a:t>
            </a:r>
          </a:p>
        </p:txBody>
      </p:sp>
      <p:cxnSp>
        <p:nvCxnSpPr>
          <p:cNvPr id="364" name="Straight Connector 363">
            <a:extLst>
              <a:ext uri="{FF2B5EF4-FFF2-40B4-BE49-F238E27FC236}">
                <a16:creationId xmlns:a16="http://schemas.microsoft.com/office/drawing/2014/main" id="{128B4811-647D-4337-AC59-BB3785505260}"/>
              </a:ext>
            </a:extLst>
          </p:cNvPr>
          <p:cNvCxnSpPr>
            <a:cxnSpLocks/>
          </p:cNvCxnSpPr>
          <p:nvPr/>
        </p:nvCxnSpPr>
        <p:spPr>
          <a:xfrm>
            <a:off x="5263174" y="3745752"/>
            <a:ext cx="2573103" cy="0"/>
          </a:xfrm>
          <a:prstGeom prst="line">
            <a:avLst/>
          </a:prstGeom>
          <a:noFill/>
          <a:ln w="25400" cap="flat" cmpd="sng" algn="ctr">
            <a:solidFill>
              <a:srgbClr val="007CB0"/>
            </a:solidFill>
            <a:prstDash val="solid"/>
            <a:miter lim="800000"/>
            <a:headEnd type="oval"/>
            <a:tailEnd type="oval"/>
          </a:ln>
          <a:effectLst/>
        </p:spPr>
      </p:cxnSp>
      <p:sp>
        <p:nvSpPr>
          <p:cNvPr id="365" name="TextBox 364">
            <a:extLst>
              <a:ext uri="{FF2B5EF4-FFF2-40B4-BE49-F238E27FC236}">
                <a16:creationId xmlns:a16="http://schemas.microsoft.com/office/drawing/2014/main" id="{A94F3271-AB3B-4221-A950-33E7A37442C2}"/>
              </a:ext>
            </a:extLst>
          </p:cNvPr>
          <p:cNvSpPr txBox="1"/>
          <p:nvPr/>
        </p:nvSpPr>
        <p:spPr>
          <a:xfrm>
            <a:off x="9437105" y="4793269"/>
            <a:ext cx="1052638"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914413">
              <a:defRPr/>
            </a:pPr>
            <a:r>
              <a:rPr lang="en-US" sz="728" i="1">
                <a:solidFill>
                  <a:prstClr val="black"/>
                </a:solidFill>
                <a:latin typeface="Arial" panose="020B0604020202020204" pitchFamily="34" charset="0"/>
                <a:cs typeface="Arial" panose="020B0604020202020204" pitchFamily="34" charset="0"/>
              </a:rPr>
              <a:t>Preliminary Design</a:t>
            </a:r>
          </a:p>
        </p:txBody>
      </p:sp>
      <p:cxnSp>
        <p:nvCxnSpPr>
          <p:cNvPr id="367" name="Straight Connector 366">
            <a:extLst>
              <a:ext uri="{FF2B5EF4-FFF2-40B4-BE49-F238E27FC236}">
                <a16:creationId xmlns:a16="http://schemas.microsoft.com/office/drawing/2014/main" id="{C094C52D-EF51-4EED-81FF-D5CD398F0992}"/>
              </a:ext>
            </a:extLst>
          </p:cNvPr>
          <p:cNvCxnSpPr>
            <a:cxnSpLocks/>
          </p:cNvCxnSpPr>
          <p:nvPr/>
        </p:nvCxnSpPr>
        <p:spPr>
          <a:xfrm>
            <a:off x="4542645" y="4537130"/>
            <a:ext cx="1330936" cy="0"/>
          </a:xfrm>
          <a:prstGeom prst="line">
            <a:avLst/>
          </a:prstGeom>
          <a:noFill/>
          <a:ln w="25400" cap="flat" cmpd="sng" algn="ctr">
            <a:solidFill>
              <a:srgbClr val="007CB0"/>
            </a:solidFill>
            <a:prstDash val="solid"/>
            <a:miter lim="800000"/>
            <a:headEnd type="oval"/>
            <a:tailEnd type="oval"/>
          </a:ln>
          <a:effectLst/>
        </p:spPr>
      </p:cxnSp>
      <p:cxnSp>
        <p:nvCxnSpPr>
          <p:cNvPr id="368" name="Straight Connector 367">
            <a:extLst>
              <a:ext uri="{FF2B5EF4-FFF2-40B4-BE49-F238E27FC236}">
                <a16:creationId xmlns:a16="http://schemas.microsoft.com/office/drawing/2014/main" id="{06A0AE60-7528-4686-BDE5-91F448D589E0}"/>
              </a:ext>
            </a:extLst>
          </p:cNvPr>
          <p:cNvCxnSpPr>
            <a:cxnSpLocks/>
            <a:endCxn id="370" idx="1"/>
          </p:cNvCxnSpPr>
          <p:nvPr/>
        </p:nvCxnSpPr>
        <p:spPr>
          <a:xfrm flipV="1">
            <a:off x="6616674" y="4742992"/>
            <a:ext cx="4687771" cy="4352"/>
          </a:xfrm>
          <a:prstGeom prst="line">
            <a:avLst/>
          </a:prstGeom>
          <a:noFill/>
          <a:ln w="25400" cap="flat" cmpd="sng" algn="ctr">
            <a:solidFill>
              <a:srgbClr val="007CB0"/>
            </a:solidFill>
            <a:prstDash val="solid"/>
            <a:miter lim="800000"/>
            <a:headEnd type="oval"/>
            <a:tailEnd type="oval"/>
          </a:ln>
          <a:effectLst/>
        </p:spPr>
      </p:cxnSp>
      <p:sp>
        <p:nvSpPr>
          <p:cNvPr id="369" name="TextBox 368">
            <a:extLst>
              <a:ext uri="{FF2B5EF4-FFF2-40B4-BE49-F238E27FC236}">
                <a16:creationId xmlns:a16="http://schemas.microsoft.com/office/drawing/2014/main" id="{3A246246-16DC-4556-A8F2-9EDB5DCC44B4}"/>
              </a:ext>
            </a:extLst>
          </p:cNvPr>
          <p:cNvSpPr txBox="1"/>
          <p:nvPr/>
        </p:nvSpPr>
        <p:spPr>
          <a:xfrm>
            <a:off x="10873375" y="4793269"/>
            <a:ext cx="1052638"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Finalized Design</a:t>
            </a:r>
          </a:p>
        </p:txBody>
      </p:sp>
      <p:sp>
        <p:nvSpPr>
          <p:cNvPr id="370" name="Isosceles Triangle 369">
            <a:extLst>
              <a:ext uri="{FF2B5EF4-FFF2-40B4-BE49-F238E27FC236}">
                <a16:creationId xmlns:a16="http://schemas.microsoft.com/office/drawing/2014/main" id="{7388CD72-9141-4D2A-8119-4DDB52805898}"/>
              </a:ext>
            </a:extLst>
          </p:cNvPr>
          <p:cNvSpPr/>
          <p:nvPr/>
        </p:nvSpPr>
        <p:spPr bwMode="gray">
          <a:xfrm>
            <a:off x="11266345" y="4666793"/>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cxnSp>
        <p:nvCxnSpPr>
          <p:cNvPr id="371" name="Straight Connector 370">
            <a:extLst>
              <a:ext uri="{FF2B5EF4-FFF2-40B4-BE49-F238E27FC236}">
                <a16:creationId xmlns:a16="http://schemas.microsoft.com/office/drawing/2014/main" id="{E09BC39D-F489-4941-A9A5-135EE58542F5}"/>
              </a:ext>
            </a:extLst>
          </p:cNvPr>
          <p:cNvCxnSpPr>
            <a:cxnSpLocks/>
            <a:endCxn id="375" idx="1"/>
          </p:cNvCxnSpPr>
          <p:nvPr/>
        </p:nvCxnSpPr>
        <p:spPr>
          <a:xfrm>
            <a:off x="5907932" y="5022340"/>
            <a:ext cx="5361418" cy="10017"/>
          </a:xfrm>
          <a:prstGeom prst="line">
            <a:avLst/>
          </a:prstGeom>
          <a:noFill/>
          <a:ln w="25400" cap="flat" cmpd="sng" algn="ctr">
            <a:solidFill>
              <a:srgbClr val="007CB0"/>
            </a:solidFill>
            <a:prstDash val="solid"/>
            <a:miter lim="800000"/>
            <a:headEnd type="oval"/>
            <a:tailEnd type="oval"/>
          </a:ln>
          <a:effectLst/>
        </p:spPr>
      </p:cxnSp>
      <p:sp>
        <p:nvSpPr>
          <p:cNvPr id="372" name="TextBox 371">
            <a:extLst>
              <a:ext uri="{FF2B5EF4-FFF2-40B4-BE49-F238E27FC236}">
                <a16:creationId xmlns:a16="http://schemas.microsoft.com/office/drawing/2014/main" id="{4DC1130C-7BD0-4BAC-8161-A29F95754923}"/>
              </a:ext>
            </a:extLst>
          </p:cNvPr>
          <p:cNvSpPr txBox="1"/>
          <p:nvPr/>
        </p:nvSpPr>
        <p:spPr>
          <a:xfrm>
            <a:off x="9407492" y="5080783"/>
            <a:ext cx="1052638"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914413">
              <a:defRPr/>
            </a:pPr>
            <a:r>
              <a:rPr lang="en-US" sz="728" i="1">
                <a:solidFill>
                  <a:prstClr val="black"/>
                </a:solidFill>
                <a:latin typeface="Arial" panose="020B0604020202020204" pitchFamily="34" charset="0"/>
                <a:cs typeface="Arial" panose="020B0604020202020204" pitchFamily="34" charset="0"/>
              </a:rPr>
              <a:t>Preliminary Design</a:t>
            </a:r>
          </a:p>
        </p:txBody>
      </p:sp>
      <p:sp>
        <p:nvSpPr>
          <p:cNvPr id="373" name="Isosceles Triangle 372">
            <a:extLst>
              <a:ext uri="{FF2B5EF4-FFF2-40B4-BE49-F238E27FC236}">
                <a16:creationId xmlns:a16="http://schemas.microsoft.com/office/drawing/2014/main" id="{99A9F793-A062-4F0A-A0C7-8EFBCCE22A6B}"/>
              </a:ext>
            </a:extLst>
          </p:cNvPr>
          <p:cNvSpPr/>
          <p:nvPr/>
        </p:nvSpPr>
        <p:spPr bwMode="gray">
          <a:xfrm>
            <a:off x="9869150" y="4954307"/>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sp>
        <p:nvSpPr>
          <p:cNvPr id="374" name="TextBox 373">
            <a:extLst>
              <a:ext uri="{FF2B5EF4-FFF2-40B4-BE49-F238E27FC236}">
                <a16:creationId xmlns:a16="http://schemas.microsoft.com/office/drawing/2014/main" id="{0505128C-E967-49F9-9755-029F6028C267}"/>
              </a:ext>
            </a:extLst>
          </p:cNvPr>
          <p:cNvSpPr txBox="1"/>
          <p:nvPr/>
        </p:nvSpPr>
        <p:spPr>
          <a:xfrm>
            <a:off x="10838279" y="5082633"/>
            <a:ext cx="1052638"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Finalized Design</a:t>
            </a:r>
          </a:p>
        </p:txBody>
      </p:sp>
      <p:sp>
        <p:nvSpPr>
          <p:cNvPr id="375" name="Isosceles Triangle 374">
            <a:extLst>
              <a:ext uri="{FF2B5EF4-FFF2-40B4-BE49-F238E27FC236}">
                <a16:creationId xmlns:a16="http://schemas.microsoft.com/office/drawing/2014/main" id="{2A72AECC-1295-40CD-A66E-D8714AB966C3}"/>
              </a:ext>
            </a:extLst>
          </p:cNvPr>
          <p:cNvSpPr/>
          <p:nvPr/>
        </p:nvSpPr>
        <p:spPr bwMode="gray">
          <a:xfrm>
            <a:off x="11231249" y="4956157"/>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cxnSp>
        <p:nvCxnSpPr>
          <p:cNvPr id="376" name="Straight Connector 375">
            <a:extLst>
              <a:ext uri="{FF2B5EF4-FFF2-40B4-BE49-F238E27FC236}">
                <a16:creationId xmlns:a16="http://schemas.microsoft.com/office/drawing/2014/main" id="{21A193C1-0CFE-456E-9012-1ADE05699E38}"/>
              </a:ext>
            </a:extLst>
          </p:cNvPr>
          <p:cNvCxnSpPr>
            <a:cxnSpLocks/>
            <a:endCxn id="380" idx="1"/>
          </p:cNvCxnSpPr>
          <p:nvPr/>
        </p:nvCxnSpPr>
        <p:spPr>
          <a:xfrm>
            <a:off x="5218344" y="5357275"/>
            <a:ext cx="6061461" cy="85"/>
          </a:xfrm>
          <a:prstGeom prst="line">
            <a:avLst/>
          </a:prstGeom>
          <a:noFill/>
          <a:ln w="25400" cap="flat" cmpd="sng" algn="ctr">
            <a:solidFill>
              <a:srgbClr val="007CB0"/>
            </a:solidFill>
            <a:prstDash val="solid"/>
            <a:miter lim="800000"/>
            <a:headEnd type="oval"/>
            <a:tailEnd type="oval"/>
          </a:ln>
          <a:effectLst/>
        </p:spPr>
      </p:cxnSp>
      <p:sp>
        <p:nvSpPr>
          <p:cNvPr id="377" name="TextBox 376">
            <a:extLst>
              <a:ext uri="{FF2B5EF4-FFF2-40B4-BE49-F238E27FC236}">
                <a16:creationId xmlns:a16="http://schemas.microsoft.com/office/drawing/2014/main" id="{4905E9E4-A361-49C6-A0C8-A46B0BA42B45}"/>
              </a:ext>
            </a:extLst>
          </p:cNvPr>
          <p:cNvSpPr txBox="1"/>
          <p:nvPr/>
        </p:nvSpPr>
        <p:spPr>
          <a:xfrm>
            <a:off x="10109115" y="5412897"/>
            <a:ext cx="1052638"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914413">
              <a:defRPr/>
            </a:pPr>
            <a:r>
              <a:rPr lang="en-US" sz="728" i="1">
                <a:solidFill>
                  <a:prstClr val="black"/>
                </a:solidFill>
                <a:latin typeface="Arial" panose="020B0604020202020204" pitchFamily="34" charset="0"/>
                <a:cs typeface="Arial" panose="020B0604020202020204" pitchFamily="34" charset="0"/>
              </a:rPr>
              <a:t>Preliminary Design</a:t>
            </a:r>
          </a:p>
        </p:txBody>
      </p:sp>
      <p:sp>
        <p:nvSpPr>
          <p:cNvPr id="378" name="Isosceles Triangle 377">
            <a:extLst>
              <a:ext uri="{FF2B5EF4-FFF2-40B4-BE49-F238E27FC236}">
                <a16:creationId xmlns:a16="http://schemas.microsoft.com/office/drawing/2014/main" id="{26DE8290-BE11-4385-8D0E-57EA3049E790}"/>
              </a:ext>
            </a:extLst>
          </p:cNvPr>
          <p:cNvSpPr/>
          <p:nvPr/>
        </p:nvSpPr>
        <p:spPr bwMode="gray">
          <a:xfrm>
            <a:off x="10592238" y="5309362"/>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sp>
        <p:nvSpPr>
          <p:cNvPr id="379" name="TextBox 378">
            <a:extLst>
              <a:ext uri="{FF2B5EF4-FFF2-40B4-BE49-F238E27FC236}">
                <a16:creationId xmlns:a16="http://schemas.microsoft.com/office/drawing/2014/main" id="{4254BB4D-BC13-4BC4-8D3D-3E5D70FA71D1}"/>
              </a:ext>
            </a:extLst>
          </p:cNvPr>
          <p:cNvSpPr txBox="1"/>
          <p:nvPr/>
        </p:nvSpPr>
        <p:spPr>
          <a:xfrm>
            <a:off x="10848736" y="5436212"/>
            <a:ext cx="1052638" cy="204351"/>
          </a:xfrm>
          <a:prstGeom prst="rect">
            <a:avLst/>
          </a:prstGeom>
          <a:noFill/>
        </p:spPr>
        <p:txBody>
          <a:bodyPr wrap="square" rtlCol="0" anchor="ctr">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r>
              <a:rPr lang="en-US" sz="728" i="1">
                <a:solidFill>
                  <a:prstClr val="black"/>
                </a:solidFill>
                <a:latin typeface="Arial" panose="020B0604020202020204" pitchFamily="34" charset="0"/>
                <a:cs typeface="Arial" panose="020B0604020202020204" pitchFamily="34" charset="0"/>
              </a:rPr>
              <a:t>Finalized Design</a:t>
            </a:r>
          </a:p>
        </p:txBody>
      </p:sp>
      <p:sp>
        <p:nvSpPr>
          <p:cNvPr id="380" name="Isosceles Triangle 379">
            <a:extLst>
              <a:ext uri="{FF2B5EF4-FFF2-40B4-BE49-F238E27FC236}">
                <a16:creationId xmlns:a16="http://schemas.microsoft.com/office/drawing/2014/main" id="{8A42FA8E-723A-4298-AB5F-53F3B545F5F1}"/>
              </a:ext>
            </a:extLst>
          </p:cNvPr>
          <p:cNvSpPr/>
          <p:nvPr/>
        </p:nvSpPr>
        <p:spPr bwMode="gray">
          <a:xfrm>
            <a:off x="11241707" y="5281161"/>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cxnSp>
        <p:nvCxnSpPr>
          <p:cNvPr id="381" name="Straight Connector 380">
            <a:extLst>
              <a:ext uri="{FF2B5EF4-FFF2-40B4-BE49-F238E27FC236}">
                <a16:creationId xmlns:a16="http://schemas.microsoft.com/office/drawing/2014/main" id="{6F50ADDE-EDB9-4F9B-B884-CE5747F45471}"/>
              </a:ext>
            </a:extLst>
          </p:cNvPr>
          <p:cNvCxnSpPr>
            <a:cxnSpLocks/>
            <a:endCxn id="387" idx="1"/>
          </p:cNvCxnSpPr>
          <p:nvPr/>
        </p:nvCxnSpPr>
        <p:spPr>
          <a:xfrm flipV="1">
            <a:off x="11323219" y="5627342"/>
            <a:ext cx="572808" cy="3316"/>
          </a:xfrm>
          <a:prstGeom prst="line">
            <a:avLst/>
          </a:prstGeom>
          <a:noFill/>
          <a:ln w="25400" cap="flat" cmpd="sng" algn="ctr">
            <a:solidFill>
              <a:srgbClr val="007CB0"/>
            </a:solidFill>
            <a:prstDash val="solid"/>
            <a:miter lim="800000"/>
            <a:headEnd type="oval"/>
            <a:tailEnd type="oval"/>
          </a:ln>
          <a:effectLst/>
        </p:spPr>
      </p:cxnSp>
      <p:sp>
        <p:nvSpPr>
          <p:cNvPr id="383" name="Diamond 382">
            <a:extLst>
              <a:ext uri="{FF2B5EF4-FFF2-40B4-BE49-F238E27FC236}">
                <a16:creationId xmlns:a16="http://schemas.microsoft.com/office/drawing/2014/main" id="{925D8118-3F28-4E1D-9146-2A854AC62D72}"/>
              </a:ext>
            </a:extLst>
          </p:cNvPr>
          <p:cNvSpPr>
            <a:spLocks noChangeAspect="1"/>
          </p:cNvSpPr>
          <p:nvPr/>
        </p:nvSpPr>
        <p:spPr>
          <a:xfrm>
            <a:off x="11896026" y="2183219"/>
            <a:ext cx="156517" cy="156514"/>
          </a:xfrm>
          <a:prstGeom prst="diamond">
            <a:avLst/>
          </a:prstGeom>
          <a:solidFill>
            <a:srgbClr val="ED8B00"/>
          </a:solidFill>
          <a:ln w="12700" cap="flat" cmpd="sng" algn="ctr">
            <a:noFill/>
            <a:prstDash val="solid"/>
            <a:miter lim="800000"/>
          </a:ln>
          <a:effectLst/>
        </p:spPr>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554500">
              <a:defRPr/>
            </a:pPr>
            <a:endParaRPr lang="en-US" sz="1455" kern="0">
              <a:solidFill>
                <a:prstClr val="white"/>
              </a:solidFill>
              <a:latin typeface="Arial" panose="020B0604020202020204" pitchFamily="34" charset="0"/>
              <a:cs typeface="Arial" panose="020B0604020202020204" pitchFamily="34" charset="0"/>
            </a:endParaRPr>
          </a:p>
        </p:txBody>
      </p:sp>
      <p:sp>
        <p:nvSpPr>
          <p:cNvPr id="384" name="Diamond 383">
            <a:extLst>
              <a:ext uri="{FF2B5EF4-FFF2-40B4-BE49-F238E27FC236}">
                <a16:creationId xmlns:a16="http://schemas.microsoft.com/office/drawing/2014/main" id="{9F603D41-7E46-427E-B0C6-E74CA2840735}"/>
              </a:ext>
            </a:extLst>
          </p:cNvPr>
          <p:cNvSpPr>
            <a:spLocks noChangeAspect="1"/>
          </p:cNvSpPr>
          <p:nvPr/>
        </p:nvSpPr>
        <p:spPr>
          <a:xfrm>
            <a:off x="11957629" y="2852687"/>
            <a:ext cx="119032" cy="156514"/>
          </a:xfrm>
          <a:prstGeom prst="diamond">
            <a:avLst/>
          </a:prstGeom>
          <a:solidFill>
            <a:srgbClr val="ED8B00"/>
          </a:solidFill>
          <a:ln w="12700" cap="flat" cmpd="sng" algn="ctr">
            <a:noFill/>
            <a:prstDash val="solid"/>
            <a:miter lim="800000"/>
          </a:ln>
          <a:effectLst/>
        </p:spPr>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554500">
              <a:defRPr/>
            </a:pPr>
            <a:endParaRPr lang="en-US" sz="1455" kern="0">
              <a:solidFill>
                <a:prstClr val="white"/>
              </a:solidFill>
              <a:latin typeface="Arial" panose="020B0604020202020204" pitchFamily="34" charset="0"/>
              <a:cs typeface="Arial" panose="020B0604020202020204" pitchFamily="34" charset="0"/>
            </a:endParaRPr>
          </a:p>
        </p:txBody>
      </p:sp>
      <p:sp>
        <p:nvSpPr>
          <p:cNvPr id="385" name="Diamond 384">
            <a:extLst>
              <a:ext uri="{FF2B5EF4-FFF2-40B4-BE49-F238E27FC236}">
                <a16:creationId xmlns:a16="http://schemas.microsoft.com/office/drawing/2014/main" id="{5EC7BFAA-50B9-43A4-B2D3-F6E52E20BD2F}"/>
              </a:ext>
            </a:extLst>
          </p:cNvPr>
          <p:cNvSpPr>
            <a:spLocks noChangeAspect="1"/>
          </p:cNvSpPr>
          <p:nvPr/>
        </p:nvSpPr>
        <p:spPr>
          <a:xfrm>
            <a:off x="11896026" y="4042678"/>
            <a:ext cx="156517" cy="156514"/>
          </a:xfrm>
          <a:prstGeom prst="diamond">
            <a:avLst/>
          </a:prstGeom>
          <a:solidFill>
            <a:srgbClr val="ED8B00"/>
          </a:solidFill>
          <a:ln w="12700" cap="flat" cmpd="sng" algn="ctr">
            <a:noFill/>
            <a:prstDash val="solid"/>
            <a:miter lim="800000"/>
          </a:ln>
          <a:effectLst/>
        </p:spPr>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554500">
              <a:defRPr/>
            </a:pPr>
            <a:endParaRPr lang="en-US" sz="1455" kern="0">
              <a:solidFill>
                <a:prstClr val="white"/>
              </a:solidFill>
              <a:latin typeface="Arial" panose="020B0604020202020204" pitchFamily="34" charset="0"/>
              <a:cs typeface="Arial" panose="020B0604020202020204" pitchFamily="34" charset="0"/>
            </a:endParaRPr>
          </a:p>
        </p:txBody>
      </p:sp>
      <p:sp>
        <p:nvSpPr>
          <p:cNvPr id="387" name="Diamond 386">
            <a:extLst>
              <a:ext uri="{FF2B5EF4-FFF2-40B4-BE49-F238E27FC236}">
                <a16:creationId xmlns:a16="http://schemas.microsoft.com/office/drawing/2014/main" id="{7FB48BDF-227A-4A02-A588-A2F6AC8C7200}"/>
              </a:ext>
            </a:extLst>
          </p:cNvPr>
          <p:cNvSpPr>
            <a:spLocks noChangeAspect="1"/>
          </p:cNvSpPr>
          <p:nvPr/>
        </p:nvSpPr>
        <p:spPr>
          <a:xfrm>
            <a:off x="11896026" y="5549085"/>
            <a:ext cx="156517" cy="156514"/>
          </a:xfrm>
          <a:prstGeom prst="diamond">
            <a:avLst/>
          </a:prstGeom>
          <a:solidFill>
            <a:srgbClr val="ED8B00"/>
          </a:solidFill>
          <a:ln w="12700" cap="flat" cmpd="sng" algn="ctr">
            <a:noFill/>
            <a:prstDash val="solid"/>
            <a:miter lim="800000"/>
          </a:ln>
          <a:effectLst/>
        </p:spPr>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554500">
              <a:defRPr/>
            </a:pPr>
            <a:endParaRPr lang="en-US" sz="1455" kern="0">
              <a:solidFill>
                <a:prstClr val="white"/>
              </a:solidFill>
              <a:latin typeface="Arial" panose="020B0604020202020204" pitchFamily="34" charset="0"/>
              <a:cs typeface="Arial" panose="020B0604020202020204" pitchFamily="34" charset="0"/>
            </a:endParaRPr>
          </a:p>
        </p:txBody>
      </p:sp>
      <p:cxnSp>
        <p:nvCxnSpPr>
          <p:cNvPr id="388" name="Straight Arrow Connector 387">
            <a:extLst>
              <a:ext uri="{FF2B5EF4-FFF2-40B4-BE49-F238E27FC236}">
                <a16:creationId xmlns:a16="http://schemas.microsoft.com/office/drawing/2014/main" id="{C2A974A6-1309-4BBE-85AA-41D74B264B2D}"/>
              </a:ext>
            </a:extLst>
          </p:cNvPr>
          <p:cNvCxnSpPr>
            <a:cxnSpLocks/>
          </p:cNvCxnSpPr>
          <p:nvPr/>
        </p:nvCxnSpPr>
        <p:spPr>
          <a:xfrm flipH="1">
            <a:off x="11044864" y="745715"/>
            <a:ext cx="23586" cy="6024761"/>
          </a:xfrm>
          <a:prstGeom prst="straightConnector1">
            <a:avLst/>
          </a:prstGeom>
          <a:ln w="19050">
            <a:solidFill>
              <a:srgbClr val="ED8B00"/>
            </a:solidFill>
            <a:tailEnd type="triangle"/>
          </a:ln>
        </p:spPr>
        <p:style>
          <a:lnRef idx="1">
            <a:schemeClr val="accent1"/>
          </a:lnRef>
          <a:fillRef idx="0">
            <a:schemeClr val="accent1"/>
          </a:fillRef>
          <a:effectRef idx="0">
            <a:schemeClr val="accent1"/>
          </a:effectRef>
          <a:fontRef idx="minor">
            <a:schemeClr val="tx1"/>
          </a:fontRef>
        </p:style>
      </p:cxnSp>
      <p:sp>
        <p:nvSpPr>
          <p:cNvPr id="389" name="TextBox 388">
            <a:extLst>
              <a:ext uri="{FF2B5EF4-FFF2-40B4-BE49-F238E27FC236}">
                <a16:creationId xmlns:a16="http://schemas.microsoft.com/office/drawing/2014/main" id="{9C361261-79F8-4292-BC0A-4C3710EC9E09}"/>
              </a:ext>
            </a:extLst>
          </p:cNvPr>
          <p:cNvSpPr txBox="1"/>
          <p:nvPr/>
        </p:nvSpPr>
        <p:spPr>
          <a:xfrm>
            <a:off x="10129237" y="6580917"/>
            <a:ext cx="2265947" cy="230832"/>
          </a:xfrm>
          <a:prstGeom prst="rect">
            <a:avLst/>
          </a:prstGeom>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914413">
              <a:defRPr/>
            </a:pPr>
            <a:r>
              <a:rPr lang="en-US" sz="900" b="1" i="1" kern="0" dirty="0">
                <a:solidFill>
                  <a:srgbClr val="000000"/>
                </a:solidFill>
                <a:latin typeface="Arial" panose="020B0604020202020204" pitchFamily="34" charset="0"/>
                <a:cs typeface="Arial" panose="020B0604020202020204" pitchFamily="34" charset="0"/>
              </a:rPr>
              <a:t>We are here</a:t>
            </a:r>
          </a:p>
        </p:txBody>
      </p:sp>
      <p:sp>
        <p:nvSpPr>
          <p:cNvPr id="77" name="Rectangle 76">
            <a:extLst>
              <a:ext uri="{FF2B5EF4-FFF2-40B4-BE49-F238E27FC236}">
                <a16:creationId xmlns:a16="http://schemas.microsoft.com/office/drawing/2014/main" id="{572FB9DC-1E9E-4FF3-8051-0DDB503D9329}"/>
              </a:ext>
            </a:extLst>
          </p:cNvPr>
          <p:cNvSpPr/>
          <p:nvPr/>
        </p:nvSpPr>
        <p:spPr>
          <a:xfrm>
            <a:off x="-23328" y="6071870"/>
            <a:ext cx="983491" cy="498021"/>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91442" algn="ctr" defTabSz="554500">
              <a:lnSpc>
                <a:spcPct val="106000"/>
              </a:lnSpc>
              <a:defRPr/>
            </a:pPr>
            <a:r>
              <a:rPr lang="en-US" sz="849" b="1">
                <a:solidFill>
                  <a:srgbClr val="000000"/>
                </a:solidFill>
                <a:latin typeface="Arial" panose="020B0604020202020204" pitchFamily="34" charset="0"/>
                <a:ea typeface="Open Sans" panose="020B0606030504020204" pitchFamily="34" charset="0"/>
                <a:cs typeface="Arial" panose="020B0604020202020204" pitchFamily="34" charset="0"/>
              </a:rPr>
              <a:t>Security &amp; Controls</a:t>
            </a:r>
          </a:p>
          <a:p>
            <a:pPr marL="91442" algn="ctr" defTabSz="554500">
              <a:lnSpc>
                <a:spcPct val="106000"/>
              </a:lnSpc>
              <a:defRPr/>
            </a:pPr>
            <a:endParaRPr lang="en-US" sz="849" b="1">
              <a:solidFill>
                <a:srgbClr val="000000"/>
              </a:solidFill>
              <a:latin typeface="Arial" panose="020B0604020202020204" pitchFamily="34" charset="0"/>
              <a:ea typeface="Open Sans" panose="020B0606030504020204" pitchFamily="34" charset="0"/>
              <a:cs typeface="Arial" panose="020B0604020202020204" pitchFamily="34" charset="0"/>
            </a:endParaRPr>
          </a:p>
        </p:txBody>
      </p:sp>
      <p:cxnSp>
        <p:nvCxnSpPr>
          <p:cNvPr id="78" name="Straight Connector 77">
            <a:extLst>
              <a:ext uri="{FF2B5EF4-FFF2-40B4-BE49-F238E27FC236}">
                <a16:creationId xmlns:a16="http://schemas.microsoft.com/office/drawing/2014/main" id="{B3143ECB-B052-4CA0-AE02-0996F4CDAF8B}"/>
              </a:ext>
            </a:extLst>
          </p:cNvPr>
          <p:cNvCxnSpPr>
            <a:cxnSpLocks/>
          </p:cNvCxnSpPr>
          <p:nvPr/>
        </p:nvCxnSpPr>
        <p:spPr>
          <a:xfrm>
            <a:off x="6956010" y="5842478"/>
            <a:ext cx="1330936" cy="0"/>
          </a:xfrm>
          <a:prstGeom prst="line">
            <a:avLst/>
          </a:prstGeom>
          <a:noFill/>
          <a:ln w="25400" cap="flat" cmpd="sng" algn="ctr">
            <a:solidFill>
              <a:srgbClr val="007CB0"/>
            </a:solidFill>
            <a:prstDash val="solid"/>
            <a:miter lim="800000"/>
            <a:headEnd type="oval"/>
            <a:tailEnd type="oval"/>
          </a:ln>
          <a:effectLst/>
        </p:spPr>
      </p:cxnSp>
      <p:cxnSp>
        <p:nvCxnSpPr>
          <p:cNvPr id="79" name="Straight Connector 78">
            <a:extLst>
              <a:ext uri="{FF2B5EF4-FFF2-40B4-BE49-F238E27FC236}">
                <a16:creationId xmlns:a16="http://schemas.microsoft.com/office/drawing/2014/main" id="{C1AC74DE-94CE-4CA9-B386-277B52279818}"/>
              </a:ext>
            </a:extLst>
          </p:cNvPr>
          <p:cNvCxnSpPr>
            <a:cxnSpLocks/>
          </p:cNvCxnSpPr>
          <p:nvPr/>
        </p:nvCxnSpPr>
        <p:spPr>
          <a:xfrm>
            <a:off x="7267433" y="6094028"/>
            <a:ext cx="1330936" cy="0"/>
          </a:xfrm>
          <a:prstGeom prst="line">
            <a:avLst/>
          </a:prstGeom>
          <a:noFill/>
          <a:ln w="25400" cap="flat" cmpd="sng" algn="ctr">
            <a:solidFill>
              <a:srgbClr val="007CB0"/>
            </a:solidFill>
            <a:prstDash val="solid"/>
            <a:miter lim="800000"/>
            <a:headEnd type="oval"/>
            <a:tailEnd type="oval"/>
          </a:ln>
          <a:effectLst/>
        </p:spPr>
      </p:cxnSp>
      <p:cxnSp>
        <p:nvCxnSpPr>
          <p:cNvPr id="80" name="Straight Connector 79">
            <a:extLst>
              <a:ext uri="{FF2B5EF4-FFF2-40B4-BE49-F238E27FC236}">
                <a16:creationId xmlns:a16="http://schemas.microsoft.com/office/drawing/2014/main" id="{A280B601-193F-459B-83C5-4C9B4E0BBF9E}"/>
              </a:ext>
            </a:extLst>
          </p:cNvPr>
          <p:cNvCxnSpPr>
            <a:cxnSpLocks/>
          </p:cNvCxnSpPr>
          <p:nvPr/>
        </p:nvCxnSpPr>
        <p:spPr>
          <a:xfrm>
            <a:off x="10688432" y="6657127"/>
            <a:ext cx="613627" cy="0"/>
          </a:xfrm>
          <a:prstGeom prst="line">
            <a:avLst/>
          </a:prstGeom>
          <a:noFill/>
          <a:ln w="25400" cap="flat" cmpd="sng" algn="ctr">
            <a:solidFill>
              <a:srgbClr val="007CB0"/>
            </a:solidFill>
            <a:prstDash val="solid"/>
            <a:miter lim="800000"/>
            <a:headEnd type="oval"/>
            <a:tailEnd type="oval"/>
          </a:ln>
          <a:effectLst/>
        </p:spPr>
      </p:cxnSp>
      <p:cxnSp>
        <p:nvCxnSpPr>
          <p:cNvPr id="81" name="Straight Connector 80">
            <a:extLst>
              <a:ext uri="{FF2B5EF4-FFF2-40B4-BE49-F238E27FC236}">
                <a16:creationId xmlns:a16="http://schemas.microsoft.com/office/drawing/2014/main" id="{272944A2-D212-42CD-8621-3756C5A6595C}"/>
              </a:ext>
            </a:extLst>
          </p:cNvPr>
          <p:cNvCxnSpPr>
            <a:cxnSpLocks/>
          </p:cNvCxnSpPr>
          <p:nvPr/>
        </p:nvCxnSpPr>
        <p:spPr>
          <a:xfrm>
            <a:off x="7976561" y="6400662"/>
            <a:ext cx="2641621" cy="0"/>
          </a:xfrm>
          <a:prstGeom prst="line">
            <a:avLst/>
          </a:prstGeom>
          <a:noFill/>
          <a:ln w="25400" cap="flat" cmpd="sng" algn="ctr">
            <a:solidFill>
              <a:srgbClr val="007CB0"/>
            </a:solidFill>
            <a:prstDash val="solid"/>
            <a:miter lim="800000"/>
            <a:headEnd type="oval"/>
            <a:tailEnd type="oval"/>
          </a:ln>
          <a:effectLst/>
        </p:spPr>
      </p:cxnSp>
      <p:sp>
        <p:nvSpPr>
          <p:cNvPr id="84" name="Diamond 83">
            <a:extLst>
              <a:ext uri="{FF2B5EF4-FFF2-40B4-BE49-F238E27FC236}">
                <a16:creationId xmlns:a16="http://schemas.microsoft.com/office/drawing/2014/main" id="{6589D966-5DE8-4A1D-BD70-5CF88D4412BF}"/>
              </a:ext>
            </a:extLst>
          </p:cNvPr>
          <p:cNvSpPr>
            <a:spLocks noChangeAspect="1"/>
          </p:cNvSpPr>
          <p:nvPr/>
        </p:nvSpPr>
        <p:spPr>
          <a:xfrm>
            <a:off x="11236159" y="6570281"/>
            <a:ext cx="156517" cy="156514"/>
          </a:xfrm>
          <a:prstGeom prst="diamond">
            <a:avLst/>
          </a:prstGeom>
          <a:solidFill>
            <a:srgbClr val="ED8B00"/>
          </a:solidFill>
          <a:ln w="12700" cap="flat" cmpd="sng" algn="ctr">
            <a:noFill/>
            <a:prstDash val="solid"/>
            <a:miter lim="800000"/>
          </a:ln>
          <a:effectLst/>
        </p:spPr>
        <p:txBody>
          <a:bodyPr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554500">
              <a:defRPr/>
            </a:pPr>
            <a:endParaRPr lang="en-US" sz="1455" kern="0">
              <a:solidFill>
                <a:prstClr val="white"/>
              </a:solidFill>
              <a:latin typeface="Arial" panose="020B0604020202020204" pitchFamily="34" charset="0"/>
              <a:cs typeface="Arial" panose="020B0604020202020204" pitchFamily="34" charset="0"/>
            </a:endParaRPr>
          </a:p>
        </p:txBody>
      </p:sp>
      <p:sp>
        <p:nvSpPr>
          <p:cNvPr id="85" name="Isosceles Triangle 84">
            <a:extLst>
              <a:ext uri="{FF2B5EF4-FFF2-40B4-BE49-F238E27FC236}">
                <a16:creationId xmlns:a16="http://schemas.microsoft.com/office/drawing/2014/main" id="{F54D37E7-4074-4364-8C38-4474E7694793}"/>
              </a:ext>
            </a:extLst>
          </p:cNvPr>
          <p:cNvSpPr/>
          <p:nvPr/>
        </p:nvSpPr>
        <p:spPr bwMode="gray">
          <a:xfrm>
            <a:off x="7488120" y="5754839"/>
            <a:ext cx="164089" cy="146469"/>
          </a:xfrm>
          <a:prstGeom prst="triangle">
            <a:avLst/>
          </a:prstGeom>
          <a:solidFill>
            <a:srgbClr val="66BBC2"/>
          </a:solidFill>
          <a:ln w="19050" algn="ctr">
            <a:no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554500">
              <a:lnSpc>
                <a:spcPct val="106000"/>
              </a:lnSpc>
              <a:defRPr/>
            </a:pPr>
            <a:endParaRPr lang="en-US" sz="1213" b="1">
              <a:solidFill>
                <a:prstClr val="white"/>
              </a:solidFill>
              <a:latin typeface="Arial" panose="020B0604020202020204" pitchFamily="34" charset="0"/>
              <a:cs typeface="Arial" panose="020B0604020202020204" pitchFamily="34" charset="0"/>
            </a:endParaRPr>
          </a:p>
        </p:txBody>
      </p:sp>
      <p:sp>
        <p:nvSpPr>
          <p:cNvPr id="87" name="Isosceles Triangle 86">
            <a:extLst>
              <a:ext uri="{FF2B5EF4-FFF2-40B4-BE49-F238E27FC236}">
                <a16:creationId xmlns:a16="http://schemas.microsoft.com/office/drawing/2014/main" id="{9F3B4E7C-800B-4303-BC46-CA1E069F6B74}"/>
              </a:ext>
            </a:extLst>
          </p:cNvPr>
          <p:cNvSpPr/>
          <p:nvPr/>
        </p:nvSpPr>
        <p:spPr bwMode="gray">
          <a:xfrm>
            <a:off x="7874780" y="6012842"/>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cxnSp>
        <p:nvCxnSpPr>
          <p:cNvPr id="88" name="Straight Connector 87">
            <a:extLst>
              <a:ext uri="{FF2B5EF4-FFF2-40B4-BE49-F238E27FC236}">
                <a16:creationId xmlns:a16="http://schemas.microsoft.com/office/drawing/2014/main" id="{47D87E6B-F50F-4C90-B5CA-E7A38C355990}"/>
              </a:ext>
            </a:extLst>
          </p:cNvPr>
          <p:cNvCxnSpPr>
            <a:cxnSpLocks/>
          </p:cNvCxnSpPr>
          <p:nvPr/>
        </p:nvCxnSpPr>
        <p:spPr>
          <a:xfrm>
            <a:off x="202414" y="6693423"/>
            <a:ext cx="653821" cy="0"/>
          </a:xfrm>
          <a:prstGeom prst="line">
            <a:avLst/>
          </a:prstGeom>
          <a:ln>
            <a:headEnd type="none" w="med" len="med"/>
            <a:tailEnd type="none" w="med" len="med"/>
          </a:ln>
        </p:spPr>
        <p:style>
          <a:lnRef idx="3">
            <a:schemeClr val="accent4"/>
          </a:lnRef>
          <a:fillRef idx="0">
            <a:schemeClr val="accent4"/>
          </a:fillRef>
          <a:effectRef idx="2">
            <a:schemeClr val="accent4"/>
          </a:effectRef>
          <a:fontRef idx="minor">
            <a:schemeClr val="tx1"/>
          </a:fontRef>
        </p:style>
      </p:cxnSp>
      <p:sp>
        <p:nvSpPr>
          <p:cNvPr id="366" name="Isosceles Triangle 365">
            <a:extLst>
              <a:ext uri="{FF2B5EF4-FFF2-40B4-BE49-F238E27FC236}">
                <a16:creationId xmlns:a16="http://schemas.microsoft.com/office/drawing/2014/main" id="{49E2D7FF-0E33-414F-872D-81E089424476}"/>
              </a:ext>
            </a:extLst>
          </p:cNvPr>
          <p:cNvSpPr/>
          <p:nvPr/>
        </p:nvSpPr>
        <p:spPr bwMode="gray">
          <a:xfrm>
            <a:off x="9864419" y="4666793"/>
            <a:ext cx="152398" cy="152398"/>
          </a:xfrm>
          <a:prstGeom prst="triangle">
            <a:avLst/>
          </a:prstGeom>
          <a:solidFill>
            <a:srgbClr val="000000">
              <a:alpha val="60000"/>
            </a:srgbClr>
          </a:solidFill>
          <a:ln w="19050" algn="ctr">
            <a:noFill/>
            <a:miter lim="800000"/>
            <a:headEnd/>
            <a:tailEnd/>
          </a:ln>
        </p:spPr>
        <p:txBody>
          <a:bodyPr wrap="square" lIns="88898" tIns="88898" rIns="88898" bIns="88898"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26">
              <a:lnSpc>
                <a:spcPct val="106000"/>
              </a:lnSpc>
              <a:defRPr/>
            </a:pPr>
            <a:endParaRPr lang="en-US" sz="1455" b="1" kern="0">
              <a:solidFill>
                <a:prstClr val="white"/>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875233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5E41D337-69A4-4999-8596-C1A25010913B}"/>
              </a:ext>
            </a:extLst>
          </p:cNvPr>
          <p:cNvSpPr>
            <a:spLocks noGrp="1"/>
          </p:cNvSpPr>
          <p:nvPr>
            <p:ph type="title" idx="4294967295"/>
          </p:nvPr>
        </p:nvSpPr>
        <p:spPr>
          <a:xfrm>
            <a:off x="0" y="384175"/>
            <a:ext cx="11515725" cy="760413"/>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solidFill>
                  <a:srgbClr val="43007A"/>
                </a:solidFill>
                <a:cs typeface="Open Sans Light" panose="020B0306030504020204" pitchFamily="34" charset="0"/>
              </a:rPr>
              <a:t>Extension Categorization</a:t>
            </a:r>
          </a:p>
        </p:txBody>
      </p:sp>
      <p:graphicFrame>
        <p:nvGraphicFramePr>
          <p:cNvPr id="13" name="Table 12">
            <a:extLst>
              <a:ext uri="{FF2B5EF4-FFF2-40B4-BE49-F238E27FC236}">
                <a16:creationId xmlns:a16="http://schemas.microsoft.com/office/drawing/2014/main" id="{D6F2776D-4154-4593-AE0B-44F6FDED2F27}"/>
              </a:ext>
            </a:extLst>
          </p:cNvPr>
          <p:cNvGraphicFramePr>
            <a:graphicFrameLocks noGrp="1"/>
          </p:cNvGraphicFramePr>
          <p:nvPr/>
        </p:nvGraphicFramePr>
        <p:xfrm>
          <a:off x="1125204" y="1967390"/>
          <a:ext cx="3533405" cy="1159165"/>
        </p:xfrm>
        <a:graphic>
          <a:graphicData uri="http://schemas.openxmlformats.org/drawingml/2006/table">
            <a:tbl>
              <a:tblPr firstRow="1">
                <a:tableStyleId>{1FECB4D8-DB02-4DC6-A0A2-4F2EBAE1DC90}</a:tableStyleId>
              </a:tblPr>
              <a:tblGrid>
                <a:gridCol w="2401374">
                  <a:extLst>
                    <a:ext uri="{9D8B030D-6E8A-4147-A177-3AD203B41FA5}">
                      <a16:colId xmlns:a16="http://schemas.microsoft.com/office/drawing/2014/main" val="61754687"/>
                    </a:ext>
                  </a:extLst>
                </a:gridCol>
                <a:gridCol w="1132031">
                  <a:extLst>
                    <a:ext uri="{9D8B030D-6E8A-4147-A177-3AD203B41FA5}">
                      <a16:colId xmlns:a16="http://schemas.microsoft.com/office/drawing/2014/main" val="2461024628"/>
                    </a:ext>
                  </a:extLst>
                </a:gridCol>
              </a:tblGrid>
              <a:tr h="231833">
                <a:tc>
                  <a:txBody>
                    <a:bodyPr/>
                    <a:lstStyle/>
                    <a:p>
                      <a:pPr algn="ctr" fontAlgn="b"/>
                      <a:r>
                        <a:rPr lang="en-US" sz="1200" u="none" strike="noStrike">
                          <a:effectLst/>
                        </a:rPr>
                        <a:t>Workstream</a:t>
                      </a:r>
                      <a:endParaRPr lang="en-US" sz="1200" b="1" i="0" u="none" strike="noStrike">
                        <a:solidFill>
                          <a:srgbClr val="000000"/>
                        </a:solidFill>
                        <a:effectLst/>
                        <a:latin typeface="+mn-lt"/>
                      </a:endParaRPr>
                    </a:p>
                  </a:txBody>
                  <a:tcPr marL="9525" marR="9525" marT="9525" marB="0" anchor="ctr"/>
                </a:tc>
                <a:tc>
                  <a:txBody>
                    <a:bodyPr/>
                    <a:lstStyle/>
                    <a:p>
                      <a:pPr algn="ctr" fontAlgn="b"/>
                      <a:r>
                        <a:rPr lang="en-US" sz="1200" u="none" strike="noStrike">
                          <a:effectLst/>
                        </a:rPr>
                        <a:t>Total</a:t>
                      </a:r>
                      <a:endParaRPr lang="en-US" sz="1200" b="1" i="0" u="none" strike="noStrike">
                        <a:solidFill>
                          <a:srgbClr val="000000"/>
                        </a:solidFill>
                        <a:effectLst/>
                        <a:latin typeface="+mn-lt"/>
                      </a:endParaRPr>
                    </a:p>
                  </a:txBody>
                  <a:tcPr marL="9525" marR="9525" marT="9525" marB="0" anchor="ctr"/>
                </a:tc>
                <a:extLst>
                  <a:ext uri="{0D108BD9-81ED-4DB2-BD59-A6C34878D82A}">
                    <a16:rowId xmlns:a16="http://schemas.microsoft.com/office/drawing/2014/main" val="4005811842"/>
                  </a:ext>
                </a:extLst>
              </a:tr>
              <a:tr h="231833">
                <a:tc>
                  <a:txBody>
                    <a:bodyPr/>
                    <a:lstStyle/>
                    <a:p>
                      <a:pPr algn="l" fontAlgn="b"/>
                      <a:r>
                        <a:rPr lang="en-US" sz="1200" b="0" i="0" u="none" strike="noStrike">
                          <a:solidFill>
                            <a:srgbClr val="000000"/>
                          </a:solidFill>
                          <a:effectLst/>
                          <a:latin typeface="+mn-lt"/>
                        </a:rPr>
                        <a:t>Order to Cash (OTC)</a:t>
                      </a:r>
                    </a:p>
                  </a:txBody>
                  <a:tcPr marL="55449" marR="9525" marT="9525" marB="0" anchor="ctr"/>
                </a:tc>
                <a:tc>
                  <a:txBody>
                    <a:bodyPr/>
                    <a:lstStyle/>
                    <a:p>
                      <a:pPr algn="ctr" fontAlgn="ctr"/>
                      <a:r>
                        <a:rPr lang="en-US" sz="1200" b="0" i="0" u="none" strike="noStrike">
                          <a:solidFill>
                            <a:srgbClr val="000000"/>
                          </a:solidFill>
                          <a:effectLst/>
                          <a:latin typeface="+mn-lt"/>
                        </a:rPr>
                        <a:t>12</a:t>
                      </a:r>
                    </a:p>
                  </a:txBody>
                  <a:tcPr marL="9525" marR="9525" marT="9525" marB="0" anchor="ctr"/>
                </a:tc>
                <a:extLst>
                  <a:ext uri="{0D108BD9-81ED-4DB2-BD59-A6C34878D82A}">
                    <a16:rowId xmlns:a16="http://schemas.microsoft.com/office/drawing/2014/main" val="4078409417"/>
                  </a:ext>
                </a:extLst>
              </a:tr>
              <a:tr h="231833">
                <a:tc>
                  <a:txBody>
                    <a:bodyPr/>
                    <a:lstStyle/>
                    <a:p>
                      <a:pPr algn="l" fontAlgn="b"/>
                      <a:r>
                        <a:rPr lang="en-US" sz="1200" b="0" i="0" u="none" strike="noStrike">
                          <a:solidFill>
                            <a:srgbClr val="000000"/>
                          </a:solidFill>
                          <a:effectLst/>
                          <a:latin typeface="+mn-lt"/>
                        </a:rPr>
                        <a:t>Procure to Pay (PTP)</a:t>
                      </a:r>
                    </a:p>
                  </a:txBody>
                  <a:tcPr marL="55449" marR="9525" marT="9525" marB="0" anchor="ctr"/>
                </a:tc>
                <a:tc>
                  <a:txBody>
                    <a:bodyPr/>
                    <a:lstStyle/>
                    <a:p>
                      <a:pPr algn="ctr" fontAlgn="ctr"/>
                      <a:r>
                        <a:rPr lang="en-US" sz="1200" b="0" i="0" u="none" strike="noStrike">
                          <a:solidFill>
                            <a:srgbClr val="000000"/>
                          </a:solidFill>
                          <a:effectLst/>
                          <a:latin typeface="+mn-lt"/>
                        </a:rPr>
                        <a:t>10</a:t>
                      </a:r>
                    </a:p>
                  </a:txBody>
                  <a:tcPr marL="9525" marR="9525" marT="9525" marB="0" anchor="ctr"/>
                </a:tc>
                <a:extLst>
                  <a:ext uri="{0D108BD9-81ED-4DB2-BD59-A6C34878D82A}">
                    <a16:rowId xmlns:a16="http://schemas.microsoft.com/office/drawing/2014/main" val="3229078475"/>
                  </a:ext>
                </a:extLst>
              </a:tr>
              <a:tr h="231833">
                <a:tc>
                  <a:txBody>
                    <a:bodyPr/>
                    <a:lstStyle/>
                    <a:p>
                      <a:pPr algn="l" fontAlgn="b"/>
                      <a:r>
                        <a:rPr lang="en-US" sz="1200" b="0" i="0" u="none" strike="noStrike">
                          <a:solidFill>
                            <a:srgbClr val="000000"/>
                          </a:solidFill>
                          <a:effectLst/>
                          <a:latin typeface="+mn-lt"/>
                        </a:rPr>
                        <a:t>Report to Retire (RTR)</a:t>
                      </a:r>
                    </a:p>
                  </a:txBody>
                  <a:tcPr marL="55449" marR="9525" marT="9525" marB="0" anchor="ctr"/>
                </a:tc>
                <a:tc>
                  <a:txBody>
                    <a:bodyPr/>
                    <a:lstStyle/>
                    <a:p>
                      <a:pPr algn="ctr" fontAlgn="ctr"/>
                      <a:r>
                        <a:rPr lang="en-US" sz="1200" b="0" i="0" u="none" strike="noStrike">
                          <a:solidFill>
                            <a:srgbClr val="000000"/>
                          </a:solidFill>
                          <a:effectLst/>
                          <a:latin typeface="+mn-lt"/>
                        </a:rPr>
                        <a:t>10</a:t>
                      </a:r>
                    </a:p>
                  </a:txBody>
                  <a:tcPr marL="9525" marR="9525" marT="9525" marB="0" anchor="ctr"/>
                </a:tc>
                <a:extLst>
                  <a:ext uri="{0D108BD9-81ED-4DB2-BD59-A6C34878D82A}">
                    <a16:rowId xmlns:a16="http://schemas.microsoft.com/office/drawing/2014/main" val="3841221139"/>
                  </a:ext>
                </a:extLst>
              </a:tr>
              <a:tr h="231833">
                <a:tc>
                  <a:txBody>
                    <a:bodyPr/>
                    <a:lstStyle/>
                    <a:p>
                      <a:pPr algn="ctr" fontAlgn="b"/>
                      <a:r>
                        <a:rPr lang="en-US" sz="1200" b="1" u="none" strike="noStrike">
                          <a:effectLst/>
                        </a:rPr>
                        <a:t>Grand Total</a:t>
                      </a:r>
                      <a:endParaRPr lang="en-US" sz="1200" b="1" i="0" u="none" strike="noStrike">
                        <a:solidFill>
                          <a:srgbClr val="000000"/>
                        </a:solidFill>
                        <a:effectLst/>
                        <a:latin typeface="+mn-lt"/>
                      </a:endParaRPr>
                    </a:p>
                  </a:txBody>
                  <a:tcPr marL="9525" marR="9525" marT="9525" marB="0" anchor="ctr"/>
                </a:tc>
                <a:tc>
                  <a:txBody>
                    <a:bodyPr/>
                    <a:lstStyle/>
                    <a:p>
                      <a:pPr algn="ctr" fontAlgn="ctr"/>
                      <a:r>
                        <a:rPr lang="en-US" sz="1200" b="1" i="0" u="none" strike="noStrike">
                          <a:solidFill>
                            <a:srgbClr val="000000"/>
                          </a:solidFill>
                          <a:effectLst/>
                          <a:latin typeface="+mn-lt"/>
                        </a:rPr>
                        <a:t>32</a:t>
                      </a:r>
                    </a:p>
                  </a:txBody>
                  <a:tcPr marL="9525" marR="9525" marT="9525" marB="0" anchor="ctr"/>
                </a:tc>
                <a:extLst>
                  <a:ext uri="{0D108BD9-81ED-4DB2-BD59-A6C34878D82A}">
                    <a16:rowId xmlns:a16="http://schemas.microsoft.com/office/drawing/2014/main" val="752631008"/>
                  </a:ext>
                </a:extLst>
              </a:tr>
            </a:tbl>
          </a:graphicData>
        </a:graphic>
      </p:graphicFrame>
      <p:grpSp>
        <p:nvGrpSpPr>
          <p:cNvPr id="14" name="Group 13">
            <a:extLst>
              <a:ext uri="{FF2B5EF4-FFF2-40B4-BE49-F238E27FC236}">
                <a16:creationId xmlns:a16="http://schemas.microsoft.com/office/drawing/2014/main" id="{0E1F5344-671F-491F-8A17-DBFF9D60D802}"/>
              </a:ext>
            </a:extLst>
          </p:cNvPr>
          <p:cNvGrpSpPr/>
          <p:nvPr/>
        </p:nvGrpSpPr>
        <p:grpSpPr>
          <a:xfrm>
            <a:off x="1125204" y="1658019"/>
            <a:ext cx="3533405" cy="231467"/>
            <a:chOff x="1462232" y="1372361"/>
            <a:chExt cx="9193640" cy="183536"/>
          </a:xfrm>
        </p:grpSpPr>
        <p:cxnSp>
          <p:nvCxnSpPr>
            <p:cNvPr id="15" name="Straight Connector 14">
              <a:extLst>
                <a:ext uri="{FF2B5EF4-FFF2-40B4-BE49-F238E27FC236}">
                  <a16:creationId xmlns:a16="http://schemas.microsoft.com/office/drawing/2014/main" id="{80C2FCE6-410B-481D-A0D4-5C64F81D6FAD}"/>
                </a:ext>
              </a:extLst>
            </p:cNvPr>
            <p:cNvCxnSpPr>
              <a:cxnSpLocks/>
            </p:cNvCxnSpPr>
            <p:nvPr/>
          </p:nvCxnSpPr>
          <p:spPr>
            <a:xfrm>
              <a:off x="1462232" y="1464129"/>
              <a:ext cx="9193640" cy="0"/>
            </a:xfrm>
            <a:prstGeom prst="line">
              <a:avLst/>
            </a:prstGeom>
            <a:ln w="28575">
              <a:solidFill>
                <a:schemeClr val="accent3"/>
              </a:solidFill>
            </a:ln>
          </p:spPr>
          <p:style>
            <a:lnRef idx="1">
              <a:schemeClr val="accent3"/>
            </a:lnRef>
            <a:fillRef idx="0">
              <a:schemeClr val="accent3"/>
            </a:fillRef>
            <a:effectRef idx="0">
              <a:schemeClr val="accent3"/>
            </a:effectRef>
            <a:fontRef idx="minor">
              <a:schemeClr val="tx1"/>
            </a:fontRef>
          </p:style>
        </p:cxnSp>
        <p:sp>
          <p:nvSpPr>
            <p:cNvPr id="16" name="TextBox 15">
              <a:extLst>
                <a:ext uri="{FF2B5EF4-FFF2-40B4-BE49-F238E27FC236}">
                  <a16:creationId xmlns:a16="http://schemas.microsoft.com/office/drawing/2014/main" id="{1599B053-AF93-4E36-B034-0BC657119E73}"/>
                </a:ext>
              </a:extLst>
            </p:cNvPr>
            <p:cNvSpPr txBox="1"/>
            <p:nvPr/>
          </p:nvSpPr>
          <p:spPr>
            <a:xfrm>
              <a:off x="4095416" y="1372361"/>
              <a:ext cx="3927268" cy="183536"/>
            </a:xfrm>
            <a:prstGeom prst="rect">
              <a:avLst/>
            </a:prstGeom>
            <a:solidFill>
              <a:schemeClr val="bg1"/>
            </a:solid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lnSpc>
                  <a:spcPct val="95000"/>
                </a:lnSpc>
                <a:spcBef>
                  <a:spcPts val="600"/>
                </a:spcBef>
              </a:pPr>
              <a:r>
                <a:rPr lang="en-US" sz="1200" b="1"/>
                <a:t>By Workstream</a:t>
              </a:r>
            </a:p>
          </p:txBody>
        </p:sp>
      </p:grpSp>
      <p:graphicFrame>
        <p:nvGraphicFramePr>
          <p:cNvPr id="17" name="Table 16">
            <a:extLst>
              <a:ext uri="{FF2B5EF4-FFF2-40B4-BE49-F238E27FC236}">
                <a16:creationId xmlns:a16="http://schemas.microsoft.com/office/drawing/2014/main" id="{C890959E-0739-46DE-A721-CB07D4500110}"/>
              </a:ext>
            </a:extLst>
          </p:cNvPr>
          <p:cNvGraphicFramePr>
            <a:graphicFrameLocks noGrp="1"/>
          </p:cNvGraphicFramePr>
          <p:nvPr/>
        </p:nvGraphicFramePr>
        <p:xfrm>
          <a:off x="7077298" y="1921586"/>
          <a:ext cx="3533405" cy="2318330"/>
        </p:xfrm>
        <a:graphic>
          <a:graphicData uri="http://schemas.openxmlformats.org/drawingml/2006/table">
            <a:tbl>
              <a:tblPr firstRow="1">
                <a:tableStyleId>{1FECB4D8-DB02-4DC6-A0A2-4F2EBAE1DC90}</a:tableStyleId>
              </a:tblPr>
              <a:tblGrid>
                <a:gridCol w="2401374">
                  <a:extLst>
                    <a:ext uri="{9D8B030D-6E8A-4147-A177-3AD203B41FA5}">
                      <a16:colId xmlns:a16="http://schemas.microsoft.com/office/drawing/2014/main" val="61754687"/>
                    </a:ext>
                  </a:extLst>
                </a:gridCol>
                <a:gridCol w="1132031">
                  <a:extLst>
                    <a:ext uri="{9D8B030D-6E8A-4147-A177-3AD203B41FA5}">
                      <a16:colId xmlns:a16="http://schemas.microsoft.com/office/drawing/2014/main" val="2461024628"/>
                    </a:ext>
                  </a:extLst>
                </a:gridCol>
              </a:tblGrid>
              <a:tr h="231833">
                <a:tc>
                  <a:txBody>
                    <a:bodyPr/>
                    <a:lstStyle/>
                    <a:p>
                      <a:pPr algn="ctr" fontAlgn="b"/>
                      <a:r>
                        <a:rPr lang="en-US" sz="1200" u="none" strike="noStrike">
                          <a:effectLst/>
                        </a:rPr>
                        <a:t>Module</a:t>
                      </a:r>
                      <a:endParaRPr lang="en-US" sz="1200" b="1" i="0" u="none" strike="noStrike">
                        <a:solidFill>
                          <a:srgbClr val="000000"/>
                        </a:solidFill>
                        <a:effectLst/>
                        <a:latin typeface="+mn-lt"/>
                      </a:endParaRPr>
                    </a:p>
                  </a:txBody>
                  <a:tcPr marL="9525" marR="9525" marT="9525" marB="0" anchor="ctr"/>
                </a:tc>
                <a:tc>
                  <a:txBody>
                    <a:bodyPr/>
                    <a:lstStyle/>
                    <a:p>
                      <a:pPr algn="ctr" fontAlgn="b"/>
                      <a:r>
                        <a:rPr lang="en-US" sz="1200" u="none" strike="noStrike">
                          <a:effectLst/>
                        </a:rPr>
                        <a:t>Total</a:t>
                      </a:r>
                      <a:endParaRPr lang="en-US" sz="1200" b="1" i="0" u="none" strike="noStrike">
                        <a:solidFill>
                          <a:srgbClr val="000000"/>
                        </a:solidFill>
                        <a:effectLst/>
                        <a:latin typeface="+mn-lt"/>
                      </a:endParaRPr>
                    </a:p>
                  </a:txBody>
                  <a:tcPr marL="9525" marR="9525" marT="9525" marB="0" anchor="ctr"/>
                </a:tc>
                <a:extLst>
                  <a:ext uri="{0D108BD9-81ED-4DB2-BD59-A6C34878D82A}">
                    <a16:rowId xmlns:a16="http://schemas.microsoft.com/office/drawing/2014/main" val="4005811842"/>
                  </a:ext>
                </a:extLst>
              </a:tr>
              <a:tr h="231833">
                <a:tc>
                  <a:txBody>
                    <a:bodyPr/>
                    <a:lstStyle/>
                    <a:p>
                      <a:pPr algn="l" fontAlgn="b"/>
                      <a:r>
                        <a:rPr lang="en-US" sz="1200" b="0" i="0" u="none" strike="noStrike">
                          <a:solidFill>
                            <a:srgbClr val="000000"/>
                          </a:solidFill>
                          <a:effectLst/>
                          <a:latin typeface="+mn-lt"/>
                        </a:rPr>
                        <a:t>Accounts Payable (AP)</a:t>
                      </a:r>
                    </a:p>
                  </a:txBody>
                  <a:tcPr marL="55449" marR="9525" marT="9525" marB="0" anchor="ctr"/>
                </a:tc>
                <a:tc>
                  <a:txBody>
                    <a:bodyPr/>
                    <a:lstStyle/>
                    <a:p>
                      <a:pPr algn="ctr" fontAlgn="ctr"/>
                      <a:r>
                        <a:rPr lang="en-US" sz="1200" b="0" i="0" u="none" strike="noStrike">
                          <a:solidFill>
                            <a:srgbClr val="000000"/>
                          </a:solidFill>
                          <a:effectLst/>
                          <a:latin typeface="+mn-lt"/>
                        </a:rPr>
                        <a:t>9</a:t>
                      </a:r>
                    </a:p>
                  </a:txBody>
                  <a:tcPr marL="9525" marR="9525" marT="9525" marB="0" anchor="ctr"/>
                </a:tc>
                <a:extLst>
                  <a:ext uri="{0D108BD9-81ED-4DB2-BD59-A6C34878D82A}">
                    <a16:rowId xmlns:a16="http://schemas.microsoft.com/office/drawing/2014/main" val="4078409417"/>
                  </a:ext>
                </a:extLst>
              </a:tr>
              <a:tr h="231833">
                <a:tc>
                  <a:txBody>
                    <a:bodyPr/>
                    <a:lstStyle/>
                    <a:p>
                      <a:pPr algn="l" fontAlgn="b"/>
                      <a:r>
                        <a:rPr lang="en-US" sz="1200" b="0" i="0" u="none" strike="noStrike">
                          <a:solidFill>
                            <a:srgbClr val="000000"/>
                          </a:solidFill>
                          <a:effectLst/>
                          <a:latin typeface="+mn-lt"/>
                        </a:rPr>
                        <a:t>Accounts Receivable (AR)</a:t>
                      </a:r>
                    </a:p>
                  </a:txBody>
                  <a:tcPr marL="55449" marR="9525" marT="9525" marB="0" anchor="ctr"/>
                </a:tc>
                <a:tc>
                  <a:txBody>
                    <a:bodyPr/>
                    <a:lstStyle/>
                    <a:p>
                      <a:pPr algn="ctr" fontAlgn="ctr"/>
                      <a:r>
                        <a:rPr lang="en-US" sz="1200" b="0" i="0" u="none" strike="noStrike">
                          <a:solidFill>
                            <a:srgbClr val="000000"/>
                          </a:solidFill>
                          <a:effectLst/>
                          <a:latin typeface="+mn-lt"/>
                        </a:rPr>
                        <a:t>11</a:t>
                      </a:r>
                    </a:p>
                  </a:txBody>
                  <a:tcPr marL="9525" marR="9525" marT="9525" marB="0" anchor="ctr"/>
                </a:tc>
                <a:extLst>
                  <a:ext uri="{0D108BD9-81ED-4DB2-BD59-A6C34878D82A}">
                    <a16:rowId xmlns:a16="http://schemas.microsoft.com/office/drawing/2014/main" val="3229078475"/>
                  </a:ext>
                </a:extLst>
              </a:tr>
              <a:tr h="231833">
                <a:tc>
                  <a:txBody>
                    <a:bodyPr/>
                    <a:lstStyle/>
                    <a:p>
                      <a:pPr algn="l" fontAlgn="b"/>
                      <a:r>
                        <a:rPr lang="en-US" sz="1200" b="0" i="0" u="none" strike="noStrike">
                          <a:solidFill>
                            <a:srgbClr val="000000"/>
                          </a:solidFill>
                          <a:effectLst/>
                          <a:latin typeface="+mn-lt"/>
                        </a:rPr>
                        <a:t>Fixed Assets (FA)</a:t>
                      </a:r>
                    </a:p>
                  </a:txBody>
                  <a:tcPr marL="55449" marR="9525" marT="9525" marB="0" anchor="ctr"/>
                </a:tc>
                <a:tc>
                  <a:txBody>
                    <a:bodyPr/>
                    <a:lstStyle/>
                    <a:p>
                      <a:pPr algn="ctr" fontAlgn="ctr"/>
                      <a:r>
                        <a:rPr lang="en-US" sz="1200" b="0" i="0" u="none" strike="noStrike">
                          <a:solidFill>
                            <a:srgbClr val="000000"/>
                          </a:solidFill>
                          <a:effectLst/>
                          <a:latin typeface="+mn-lt"/>
                        </a:rPr>
                        <a:t>2</a:t>
                      </a:r>
                    </a:p>
                  </a:txBody>
                  <a:tcPr marL="9525" marR="9525" marT="9525" marB="0" anchor="ctr"/>
                </a:tc>
                <a:extLst>
                  <a:ext uri="{0D108BD9-81ED-4DB2-BD59-A6C34878D82A}">
                    <a16:rowId xmlns:a16="http://schemas.microsoft.com/office/drawing/2014/main" val="740545881"/>
                  </a:ext>
                </a:extLst>
              </a:tr>
              <a:tr h="231833">
                <a:tc>
                  <a:txBody>
                    <a:bodyPr/>
                    <a:lstStyle/>
                    <a:p>
                      <a:pPr algn="l" fontAlgn="b"/>
                      <a:r>
                        <a:rPr lang="en-US" sz="1200" b="0" i="0" u="none" strike="noStrike">
                          <a:solidFill>
                            <a:srgbClr val="000000"/>
                          </a:solidFill>
                          <a:effectLst/>
                          <a:latin typeface="+mn-lt"/>
                        </a:rPr>
                        <a:t>General Ledger (GL)</a:t>
                      </a:r>
                    </a:p>
                  </a:txBody>
                  <a:tcPr marL="55449" marR="9525" marT="9525" marB="0" anchor="ctr"/>
                </a:tc>
                <a:tc>
                  <a:txBody>
                    <a:bodyPr/>
                    <a:lstStyle/>
                    <a:p>
                      <a:pPr algn="ctr" fontAlgn="ctr"/>
                      <a:r>
                        <a:rPr lang="en-US" sz="1200" b="0" i="0" u="none" strike="noStrike">
                          <a:solidFill>
                            <a:srgbClr val="000000"/>
                          </a:solidFill>
                          <a:effectLst/>
                          <a:latin typeface="+mn-lt"/>
                        </a:rPr>
                        <a:t>4</a:t>
                      </a:r>
                    </a:p>
                  </a:txBody>
                  <a:tcPr marL="9525" marR="9525" marT="9525" marB="0" anchor="ctr"/>
                </a:tc>
                <a:extLst>
                  <a:ext uri="{0D108BD9-81ED-4DB2-BD59-A6C34878D82A}">
                    <a16:rowId xmlns:a16="http://schemas.microsoft.com/office/drawing/2014/main" val="3383565055"/>
                  </a:ext>
                </a:extLst>
              </a:tr>
              <a:tr h="231833">
                <a:tc>
                  <a:txBody>
                    <a:bodyPr/>
                    <a:lstStyle/>
                    <a:p>
                      <a:pPr algn="l" fontAlgn="b"/>
                      <a:r>
                        <a:rPr lang="en-US" sz="1200" b="0" i="0" u="none" strike="noStrike">
                          <a:solidFill>
                            <a:srgbClr val="000000"/>
                          </a:solidFill>
                          <a:effectLst/>
                          <a:latin typeface="+mn-lt"/>
                        </a:rPr>
                        <a:t>Inventory (INV)</a:t>
                      </a:r>
                    </a:p>
                  </a:txBody>
                  <a:tcPr marL="55449" marR="9525" marT="9525" marB="0" anchor="ctr"/>
                </a:tc>
                <a:tc>
                  <a:txBody>
                    <a:bodyPr/>
                    <a:lstStyle/>
                    <a:p>
                      <a:pPr algn="ctr" fontAlgn="ctr"/>
                      <a:r>
                        <a:rPr lang="en-US" sz="1200" b="0" i="0" u="none" strike="noStrike">
                          <a:solidFill>
                            <a:srgbClr val="000000"/>
                          </a:solidFill>
                          <a:effectLst/>
                          <a:latin typeface="+mn-lt"/>
                        </a:rPr>
                        <a:t>1</a:t>
                      </a:r>
                    </a:p>
                  </a:txBody>
                  <a:tcPr marL="9525" marR="9525" marT="9525" marB="0" anchor="ctr"/>
                </a:tc>
                <a:extLst>
                  <a:ext uri="{0D108BD9-81ED-4DB2-BD59-A6C34878D82A}">
                    <a16:rowId xmlns:a16="http://schemas.microsoft.com/office/drawing/2014/main" val="3589373254"/>
                  </a:ext>
                </a:extLst>
              </a:tr>
              <a:tr h="231833">
                <a:tc>
                  <a:txBody>
                    <a:bodyPr/>
                    <a:lstStyle/>
                    <a:p>
                      <a:pPr algn="l" fontAlgn="b"/>
                      <a:r>
                        <a:rPr lang="en-US" sz="1200" b="0" i="0" u="none" strike="noStrike">
                          <a:solidFill>
                            <a:srgbClr val="000000"/>
                          </a:solidFill>
                          <a:effectLst/>
                          <a:latin typeface="+mn-lt"/>
                        </a:rPr>
                        <a:t>Purchasing (PO)</a:t>
                      </a:r>
                    </a:p>
                  </a:txBody>
                  <a:tcPr marL="55449" marR="9525" marT="9525" marB="0" anchor="ctr"/>
                </a:tc>
                <a:tc>
                  <a:txBody>
                    <a:bodyPr/>
                    <a:lstStyle/>
                    <a:p>
                      <a:pPr algn="ctr" fontAlgn="ctr"/>
                      <a:r>
                        <a:rPr lang="en-US" sz="1200" b="0" i="0" u="none" strike="noStrike">
                          <a:solidFill>
                            <a:srgbClr val="000000"/>
                          </a:solidFill>
                          <a:effectLst/>
                          <a:latin typeface="+mn-lt"/>
                        </a:rPr>
                        <a:t>1</a:t>
                      </a:r>
                    </a:p>
                  </a:txBody>
                  <a:tcPr marL="9525" marR="9525" marT="9525" marB="0" anchor="ctr"/>
                </a:tc>
                <a:extLst>
                  <a:ext uri="{0D108BD9-81ED-4DB2-BD59-A6C34878D82A}">
                    <a16:rowId xmlns:a16="http://schemas.microsoft.com/office/drawing/2014/main" val="4224208562"/>
                  </a:ext>
                </a:extLst>
              </a:tr>
              <a:tr h="231833">
                <a:tc>
                  <a:txBody>
                    <a:bodyPr/>
                    <a:lstStyle/>
                    <a:p>
                      <a:pPr algn="l" fontAlgn="b"/>
                      <a:r>
                        <a:rPr lang="en-US" sz="1200" b="0" i="0" u="none" strike="noStrike">
                          <a:solidFill>
                            <a:srgbClr val="000000"/>
                          </a:solidFill>
                          <a:effectLst/>
                          <a:latin typeface="+mn-lt"/>
                        </a:rPr>
                        <a:t>Projects (PPM)</a:t>
                      </a:r>
                    </a:p>
                  </a:txBody>
                  <a:tcPr marL="55449" marR="9525" marT="9525" marB="0" anchor="ctr"/>
                </a:tc>
                <a:tc>
                  <a:txBody>
                    <a:bodyPr/>
                    <a:lstStyle/>
                    <a:p>
                      <a:pPr algn="ctr" fontAlgn="ctr"/>
                      <a:r>
                        <a:rPr lang="en-US" sz="1200" b="0" i="0" u="none" strike="noStrike">
                          <a:solidFill>
                            <a:srgbClr val="000000"/>
                          </a:solidFill>
                          <a:effectLst/>
                          <a:latin typeface="+mn-lt"/>
                        </a:rPr>
                        <a:t>2</a:t>
                      </a:r>
                    </a:p>
                  </a:txBody>
                  <a:tcPr marL="9525" marR="9525" marT="9525" marB="0" anchor="ctr"/>
                </a:tc>
                <a:extLst>
                  <a:ext uri="{0D108BD9-81ED-4DB2-BD59-A6C34878D82A}">
                    <a16:rowId xmlns:a16="http://schemas.microsoft.com/office/drawing/2014/main" val="1620818580"/>
                  </a:ext>
                </a:extLst>
              </a:tr>
              <a:tr h="231833">
                <a:tc>
                  <a:txBody>
                    <a:bodyPr/>
                    <a:lstStyle/>
                    <a:p>
                      <a:pPr algn="l" fontAlgn="b"/>
                      <a:r>
                        <a:rPr lang="en-US" sz="1200" b="0" i="0" u="none" strike="noStrike">
                          <a:solidFill>
                            <a:srgbClr val="000000"/>
                          </a:solidFill>
                          <a:effectLst/>
                          <a:latin typeface="+mn-lt"/>
                        </a:rPr>
                        <a:t>Tax (TAX)</a:t>
                      </a:r>
                    </a:p>
                  </a:txBody>
                  <a:tcPr marL="55449" marR="9525" marT="9525" marB="0" anchor="ctr"/>
                </a:tc>
                <a:tc>
                  <a:txBody>
                    <a:bodyPr/>
                    <a:lstStyle/>
                    <a:p>
                      <a:pPr algn="ctr" fontAlgn="ctr"/>
                      <a:r>
                        <a:rPr lang="en-US" sz="1200" b="0" i="0" u="none" strike="noStrike">
                          <a:solidFill>
                            <a:srgbClr val="000000"/>
                          </a:solidFill>
                          <a:effectLst/>
                          <a:latin typeface="+mn-lt"/>
                        </a:rPr>
                        <a:t>1</a:t>
                      </a:r>
                    </a:p>
                  </a:txBody>
                  <a:tcPr marL="9525" marR="9525" marT="9525" marB="0" anchor="ctr"/>
                </a:tc>
                <a:extLst>
                  <a:ext uri="{0D108BD9-81ED-4DB2-BD59-A6C34878D82A}">
                    <a16:rowId xmlns:a16="http://schemas.microsoft.com/office/drawing/2014/main" val="2288831457"/>
                  </a:ext>
                </a:extLst>
              </a:tr>
              <a:tr h="231833">
                <a:tc>
                  <a:txBody>
                    <a:bodyPr/>
                    <a:lstStyle/>
                    <a:p>
                      <a:pPr algn="ctr" fontAlgn="b"/>
                      <a:r>
                        <a:rPr lang="en-US" sz="1200" b="1" u="none" strike="noStrike">
                          <a:effectLst/>
                        </a:rPr>
                        <a:t>Grand Total</a:t>
                      </a:r>
                      <a:endParaRPr lang="en-US" sz="1200" b="1" i="0" u="none" strike="noStrike">
                        <a:solidFill>
                          <a:srgbClr val="000000"/>
                        </a:solidFill>
                        <a:effectLst/>
                        <a:latin typeface="+mn-lt"/>
                      </a:endParaRPr>
                    </a:p>
                  </a:txBody>
                  <a:tcPr marL="9525" marR="9525" marT="9525" marB="0" anchor="ctr"/>
                </a:tc>
                <a:tc>
                  <a:txBody>
                    <a:bodyPr/>
                    <a:lstStyle/>
                    <a:p>
                      <a:pPr algn="ctr" fontAlgn="ctr"/>
                      <a:r>
                        <a:rPr lang="en-US" sz="1200" b="1" i="0" u="none" strike="noStrike">
                          <a:solidFill>
                            <a:srgbClr val="000000"/>
                          </a:solidFill>
                          <a:effectLst/>
                          <a:latin typeface="+mn-lt"/>
                        </a:rPr>
                        <a:t>32</a:t>
                      </a:r>
                    </a:p>
                  </a:txBody>
                  <a:tcPr marL="9525" marR="9525" marT="9525" marB="0" anchor="ctr"/>
                </a:tc>
                <a:extLst>
                  <a:ext uri="{0D108BD9-81ED-4DB2-BD59-A6C34878D82A}">
                    <a16:rowId xmlns:a16="http://schemas.microsoft.com/office/drawing/2014/main" val="752631008"/>
                  </a:ext>
                </a:extLst>
              </a:tr>
            </a:tbl>
          </a:graphicData>
        </a:graphic>
      </p:graphicFrame>
      <p:grpSp>
        <p:nvGrpSpPr>
          <p:cNvPr id="18" name="Group 17">
            <a:extLst>
              <a:ext uri="{FF2B5EF4-FFF2-40B4-BE49-F238E27FC236}">
                <a16:creationId xmlns:a16="http://schemas.microsoft.com/office/drawing/2014/main" id="{115ADE4C-42D0-4250-A4CC-ECB9A7B621C7}"/>
              </a:ext>
            </a:extLst>
          </p:cNvPr>
          <p:cNvGrpSpPr/>
          <p:nvPr/>
        </p:nvGrpSpPr>
        <p:grpSpPr>
          <a:xfrm>
            <a:off x="7077298" y="1612216"/>
            <a:ext cx="3533405" cy="231467"/>
            <a:chOff x="1462232" y="1372361"/>
            <a:chExt cx="9193640" cy="183536"/>
          </a:xfrm>
        </p:grpSpPr>
        <p:cxnSp>
          <p:nvCxnSpPr>
            <p:cNvPr id="19" name="Straight Connector 18">
              <a:extLst>
                <a:ext uri="{FF2B5EF4-FFF2-40B4-BE49-F238E27FC236}">
                  <a16:creationId xmlns:a16="http://schemas.microsoft.com/office/drawing/2014/main" id="{20DEDD60-CFBF-4F06-9790-345F40932617}"/>
                </a:ext>
              </a:extLst>
            </p:cNvPr>
            <p:cNvCxnSpPr>
              <a:cxnSpLocks/>
            </p:cNvCxnSpPr>
            <p:nvPr/>
          </p:nvCxnSpPr>
          <p:spPr>
            <a:xfrm>
              <a:off x="1462232" y="1464129"/>
              <a:ext cx="9193640" cy="0"/>
            </a:xfrm>
            <a:prstGeom prst="line">
              <a:avLst/>
            </a:prstGeom>
            <a:ln w="28575">
              <a:solidFill>
                <a:schemeClr val="accent3"/>
              </a:solidFill>
            </a:ln>
          </p:spPr>
          <p:style>
            <a:lnRef idx="1">
              <a:schemeClr val="accent3"/>
            </a:lnRef>
            <a:fillRef idx="0">
              <a:schemeClr val="accent3"/>
            </a:fillRef>
            <a:effectRef idx="0">
              <a:schemeClr val="accent3"/>
            </a:effectRef>
            <a:fontRef idx="minor">
              <a:schemeClr val="tx1"/>
            </a:fontRef>
          </p:style>
        </p:cxnSp>
        <p:sp>
          <p:nvSpPr>
            <p:cNvPr id="20" name="TextBox 19">
              <a:extLst>
                <a:ext uri="{FF2B5EF4-FFF2-40B4-BE49-F238E27FC236}">
                  <a16:creationId xmlns:a16="http://schemas.microsoft.com/office/drawing/2014/main" id="{CEE85A3C-318D-4574-A48C-ABACB0DA6BF4}"/>
                </a:ext>
              </a:extLst>
            </p:cNvPr>
            <p:cNvSpPr txBox="1"/>
            <p:nvPr/>
          </p:nvSpPr>
          <p:spPr>
            <a:xfrm>
              <a:off x="4095416" y="1372361"/>
              <a:ext cx="3927268" cy="183536"/>
            </a:xfrm>
            <a:prstGeom prst="rect">
              <a:avLst/>
            </a:prstGeom>
            <a:solidFill>
              <a:schemeClr val="bg1"/>
            </a:solid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lnSpc>
                  <a:spcPct val="95000"/>
                </a:lnSpc>
                <a:spcBef>
                  <a:spcPts val="600"/>
                </a:spcBef>
              </a:pPr>
              <a:r>
                <a:rPr lang="en-US" sz="1200" b="1"/>
                <a:t>By Module</a:t>
              </a:r>
            </a:p>
          </p:txBody>
        </p:sp>
      </p:grpSp>
      <p:graphicFrame>
        <p:nvGraphicFramePr>
          <p:cNvPr id="21" name="Table 20">
            <a:extLst>
              <a:ext uri="{FF2B5EF4-FFF2-40B4-BE49-F238E27FC236}">
                <a16:creationId xmlns:a16="http://schemas.microsoft.com/office/drawing/2014/main" id="{BF92FA17-518B-4827-99BC-2D870F599AC9}"/>
              </a:ext>
            </a:extLst>
          </p:cNvPr>
          <p:cNvGraphicFramePr>
            <a:graphicFrameLocks noGrp="1"/>
          </p:cNvGraphicFramePr>
          <p:nvPr/>
        </p:nvGraphicFramePr>
        <p:xfrm>
          <a:off x="1125204" y="4499551"/>
          <a:ext cx="3533405" cy="2103622"/>
        </p:xfrm>
        <a:graphic>
          <a:graphicData uri="http://schemas.openxmlformats.org/drawingml/2006/table">
            <a:tbl>
              <a:tblPr firstRow="1">
                <a:tableStyleId>{1FECB4D8-DB02-4DC6-A0A2-4F2EBAE1DC90}</a:tableStyleId>
              </a:tblPr>
              <a:tblGrid>
                <a:gridCol w="2606845">
                  <a:extLst>
                    <a:ext uri="{9D8B030D-6E8A-4147-A177-3AD203B41FA5}">
                      <a16:colId xmlns:a16="http://schemas.microsoft.com/office/drawing/2014/main" val="61754687"/>
                    </a:ext>
                  </a:extLst>
                </a:gridCol>
                <a:gridCol w="926560">
                  <a:extLst>
                    <a:ext uri="{9D8B030D-6E8A-4147-A177-3AD203B41FA5}">
                      <a16:colId xmlns:a16="http://schemas.microsoft.com/office/drawing/2014/main" val="2461024628"/>
                    </a:ext>
                  </a:extLst>
                </a:gridCol>
              </a:tblGrid>
              <a:tr h="231833">
                <a:tc>
                  <a:txBody>
                    <a:bodyPr/>
                    <a:lstStyle/>
                    <a:p>
                      <a:pPr algn="ctr" fontAlgn="b"/>
                      <a:r>
                        <a:rPr lang="en-US" sz="1200" u="none" strike="noStrike">
                          <a:effectLst/>
                        </a:rPr>
                        <a:t>Extension Category</a:t>
                      </a:r>
                      <a:endParaRPr lang="en-US" sz="1200" b="1" i="0" u="none" strike="noStrike">
                        <a:solidFill>
                          <a:srgbClr val="000000"/>
                        </a:solidFill>
                        <a:effectLst/>
                        <a:latin typeface="+mn-lt"/>
                      </a:endParaRPr>
                    </a:p>
                  </a:txBody>
                  <a:tcPr marL="9525" marR="9525" marT="9525" marB="0" anchor="ctr"/>
                </a:tc>
                <a:tc>
                  <a:txBody>
                    <a:bodyPr/>
                    <a:lstStyle/>
                    <a:p>
                      <a:pPr algn="ctr" fontAlgn="b"/>
                      <a:r>
                        <a:rPr lang="en-US" sz="1200" u="none" strike="noStrike">
                          <a:effectLst/>
                        </a:rPr>
                        <a:t>Total</a:t>
                      </a:r>
                      <a:endParaRPr lang="en-US" sz="1200" b="1" i="0" u="none" strike="noStrike">
                        <a:solidFill>
                          <a:srgbClr val="000000"/>
                        </a:solidFill>
                        <a:effectLst/>
                        <a:latin typeface="+mn-lt"/>
                      </a:endParaRPr>
                    </a:p>
                  </a:txBody>
                  <a:tcPr marL="9525" marR="9525" marT="9525" marB="0" anchor="ctr"/>
                </a:tc>
                <a:extLst>
                  <a:ext uri="{0D108BD9-81ED-4DB2-BD59-A6C34878D82A}">
                    <a16:rowId xmlns:a16="http://schemas.microsoft.com/office/drawing/2014/main" val="4005811842"/>
                  </a:ext>
                </a:extLst>
              </a:tr>
              <a:tr h="248958">
                <a:tc>
                  <a:txBody>
                    <a:bodyPr/>
                    <a:lstStyle/>
                    <a:p>
                      <a:pPr algn="l" fontAlgn="b"/>
                      <a:r>
                        <a:rPr lang="en-US" sz="1200" b="0" i="0" u="none" strike="noStrike">
                          <a:solidFill>
                            <a:srgbClr val="000000"/>
                          </a:solidFill>
                          <a:effectLst/>
                          <a:latin typeface="+mn-lt"/>
                        </a:rPr>
                        <a:t>ADF</a:t>
                      </a:r>
                    </a:p>
                  </a:txBody>
                  <a:tcPr marL="55449" marR="11090" marT="9525" marB="0" anchor="ctr"/>
                </a:tc>
                <a:tc>
                  <a:txBody>
                    <a:bodyPr/>
                    <a:lstStyle/>
                    <a:p>
                      <a:pPr algn="ctr" fontAlgn="ctr"/>
                      <a:r>
                        <a:rPr lang="en-US" sz="1200" b="0" i="0" u="none" strike="noStrike">
                          <a:solidFill>
                            <a:srgbClr val="000000"/>
                          </a:solidFill>
                          <a:effectLst/>
                          <a:latin typeface="+mn-lt"/>
                        </a:rPr>
                        <a:t>1</a:t>
                      </a:r>
                    </a:p>
                  </a:txBody>
                  <a:tcPr marL="9525" marR="9525" marT="9525" marB="0" anchor="ctr"/>
                </a:tc>
                <a:extLst>
                  <a:ext uri="{0D108BD9-81ED-4DB2-BD59-A6C34878D82A}">
                    <a16:rowId xmlns:a16="http://schemas.microsoft.com/office/drawing/2014/main" val="4078409417"/>
                  </a:ext>
                </a:extLst>
              </a:tr>
              <a:tr h="231833">
                <a:tc>
                  <a:txBody>
                    <a:bodyPr/>
                    <a:lstStyle/>
                    <a:p>
                      <a:pPr algn="l" fontAlgn="b"/>
                      <a:r>
                        <a:rPr lang="en-US" sz="1200" b="0" i="0" u="none" strike="noStrike" err="1">
                          <a:solidFill>
                            <a:srgbClr val="000000"/>
                          </a:solidFill>
                          <a:effectLst/>
                          <a:latin typeface="+mn-lt"/>
                        </a:rPr>
                        <a:t>ChatBots</a:t>
                      </a:r>
                      <a:endParaRPr lang="en-US" sz="1200" b="0" i="0" u="none" strike="noStrike">
                        <a:solidFill>
                          <a:srgbClr val="000000"/>
                        </a:solidFill>
                        <a:effectLst/>
                        <a:latin typeface="+mn-lt"/>
                      </a:endParaRPr>
                    </a:p>
                  </a:txBody>
                  <a:tcPr marL="55449" marR="11090" marT="9525" marB="0" anchor="ctr"/>
                </a:tc>
                <a:tc>
                  <a:txBody>
                    <a:bodyPr/>
                    <a:lstStyle/>
                    <a:p>
                      <a:pPr algn="ctr" fontAlgn="ctr"/>
                      <a:r>
                        <a:rPr lang="en-US" sz="1200" b="0" i="0" u="none" strike="noStrike">
                          <a:solidFill>
                            <a:srgbClr val="000000"/>
                          </a:solidFill>
                          <a:effectLst/>
                          <a:latin typeface="+mn-lt"/>
                        </a:rPr>
                        <a:t>1</a:t>
                      </a:r>
                    </a:p>
                  </a:txBody>
                  <a:tcPr marL="9525" marR="9525" marT="9525" marB="0" anchor="ctr"/>
                </a:tc>
                <a:extLst>
                  <a:ext uri="{0D108BD9-81ED-4DB2-BD59-A6C34878D82A}">
                    <a16:rowId xmlns:a16="http://schemas.microsoft.com/office/drawing/2014/main" val="3229078475"/>
                  </a:ext>
                </a:extLst>
              </a:tr>
              <a:tr h="231833">
                <a:tc>
                  <a:txBody>
                    <a:bodyPr/>
                    <a:lstStyle/>
                    <a:p>
                      <a:pPr algn="l" fontAlgn="b"/>
                      <a:r>
                        <a:rPr lang="en-US" sz="1200" b="0" i="0" u="none" strike="noStrike">
                          <a:solidFill>
                            <a:srgbClr val="000000"/>
                          </a:solidFill>
                          <a:effectLst/>
                          <a:latin typeface="+mn-lt"/>
                        </a:rPr>
                        <a:t>OAF/ Oracle Forms</a:t>
                      </a:r>
                    </a:p>
                  </a:txBody>
                  <a:tcPr marL="55449" marR="11090" marT="9525" marB="0" anchor="ctr"/>
                </a:tc>
                <a:tc>
                  <a:txBody>
                    <a:bodyPr/>
                    <a:lstStyle/>
                    <a:p>
                      <a:pPr algn="ctr" fontAlgn="ctr"/>
                      <a:r>
                        <a:rPr lang="en-US" sz="1200" b="0" i="0" u="none" strike="noStrike">
                          <a:solidFill>
                            <a:srgbClr val="000000"/>
                          </a:solidFill>
                          <a:effectLst/>
                          <a:latin typeface="+mn-lt"/>
                        </a:rPr>
                        <a:t>8</a:t>
                      </a:r>
                    </a:p>
                  </a:txBody>
                  <a:tcPr marL="9525" marR="9525" marT="9525" marB="0" anchor="ctr"/>
                </a:tc>
                <a:extLst>
                  <a:ext uri="{0D108BD9-81ED-4DB2-BD59-A6C34878D82A}">
                    <a16:rowId xmlns:a16="http://schemas.microsoft.com/office/drawing/2014/main" val="3841221139"/>
                  </a:ext>
                </a:extLst>
              </a:tr>
              <a:tr h="231833">
                <a:tc>
                  <a:txBody>
                    <a:bodyPr/>
                    <a:lstStyle/>
                    <a:p>
                      <a:pPr algn="l" fontAlgn="b"/>
                      <a:r>
                        <a:rPr lang="en-US" sz="1200" b="0" i="0" u="none" strike="noStrike">
                          <a:solidFill>
                            <a:srgbClr val="000000"/>
                          </a:solidFill>
                          <a:effectLst/>
                          <a:latin typeface="+mn-lt"/>
                        </a:rPr>
                        <a:t>PL SQL</a:t>
                      </a:r>
                    </a:p>
                  </a:txBody>
                  <a:tcPr marL="55449" marR="9525" marT="9525" marB="0" anchor="ctr"/>
                </a:tc>
                <a:tc>
                  <a:txBody>
                    <a:bodyPr/>
                    <a:lstStyle/>
                    <a:p>
                      <a:pPr algn="ctr" fontAlgn="ctr"/>
                      <a:r>
                        <a:rPr lang="en-US" sz="1200" b="0" i="0" u="none" strike="noStrike">
                          <a:solidFill>
                            <a:srgbClr val="000000"/>
                          </a:solidFill>
                          <a:effectLst/>
                          <a:latin typeface="+mn-lt"/>
                        </a:rPr>
                        <a:t>17</a:t>
                      </a:r>
                    </a:p>
                  </a:txBody>
                  <a:tcPr marL="9525" marR="9525" marT="9525" marB="0" anchor="ctr"/>
                </a:tc>
                <a:extLst>
                  <a:ext uri="{0D108BD9-81ED-4DB2-BD59-A6C34878D82A}">
                    <a16:rowId xmlns:a16="http://schemas.microsoft.com/office/drawing/2014/main" val="2846367753"/>
                  </a:ext>
                </a:extLst>
              </a:tr>
              <a:tr h="231833">
                <a:tc>
                  <a:txBody>
                    <a:bodyPr/>
                    <a:lstStyle/>
                    <a:p>
                      <a:pPr algn="l" fontAlgn="b"/>
                      <a:r>
                        <a:rPr lang="en-US" sz="1200" b="0" i="0" u="none" strike="noStrike">
                          <a:solidFill>
                            <a:srgbClr val="000000"/>
                          </a:solidFill>
                          <a:effectLst/>
                          <a:latin typeface="+mn-lt"/>
                        </a:rPr>
                        <a:t>RPA</a:t>
                      </a:r>
                    </a:p>
                  </a:txBody>
                  <a:tcPr marL="55449" marR="9525" marT="9525" marB="0" anchor="ctr"/>
                </a:tc>
                <a:tc>
                  <a:txBody>
                    <a:bodyPr/>
                    <a:lstStyle/>
                    <a:p>
                      <a:pPr algn="ctr" fontAlgn="ctr"/>
                      <a:r>
                        <a:rPr lang="en-US" sz="1200" b="0" i="0" u="none" strike="noStrike">
                          <a:solidFill>
                            <a:srgbClr val="000000"/>
                          </a:solidFill>
                          <a:effectLst/>
                          <a:latin typeface="+mn-lt"/>
                        </a:rPr>
                        <a:t>1</a:t>
                      </a:r>
                    </a:p>
                  </a:txBody>
                  <a:tcPr marL="9525" marR="9525" marT="9525" marB="0" anchor="ctr"/>
                </a:tc>
                <a:extLst>
                  <a:ext uri="{0D108BD9-81ED-4DB2-BD59-A6C34878D82A}">
                    <a16:rowId xmlns:a16="http://schemas.microsoft.com/office/drawing/2014/main" val="697141568"/>
                  </a:ext>
                </a:extLst>
              </a:tr>
              <a:tr h="231833">
                <a:tc>
                  <a:txBody>
                    <a:bodyPr/>
                    <a:lstStyle/>
                    <a:p>
                      <a:pPr algn="l" fontAlgn="b"/>
                      <a:r>
                        <a:rPr lang="en-US" sz="1200" b="0" i="0" u="none" strike="noStrike" err="1">
                          <a:solidFill>
                            <a:srgbClr val="000000"/>
                          </a:solidFill>
                          <a:effectLst/>
                          <a:latin typeface="+mn-lt"/>
                        </a:rPr>
                        <a:t>WebADI</a:t>
                      </a:r>
                      <a:endParaRPr lang="en-US" sz="1200" b="0" i="0" u="none" strike="noStrike">
                        <a:solidFill>
                          <a:srgbClr val="000000"/>
                        </a:solidFill>
                        <a:effectLst/>
                        <a:latin typeface="+mn-lt"/>
                      </a:endParaRPr>
                    </a:p>
                  </a:txBody>
                  <a:tcPr marL="55449" marR="9525" marT="9525" marB="0" anchor="ctr"/>
                </a:tc>
                <a:tc>
                  <a:txBody>
                    <a:bodyPr/>
                    <a:lstStyle/>
                    <a:p>
                      <a:pPr algn="ctr" fontAlgn="ctr"/>
                      <a:r>
                        <a:rPr lang="en-US" sz="1200" b="0" i="0" u="none" strike="noStrike">
                          <a:solidFill>
                            <a:srgbClr val="000000"/>
                          </a:solidFill>
                          <a:effectLst/>
                          <a:latin typeface="+mn-lt"/>
                        </a:rPr>
                        <a:t>1</a:t>
                      </a:r>
                    </a:p>
                  </a:txBody>
                  <a:tcPr marL="9525" marR="9525" marT="9525" marB="0" anchor="ctr"/>
                </a:tc>
                <a:extLst>
                  <a:ext uri="{0D108BD9-81ED-4DB2-BD59-A6C34878D82A}">
                    <a16:rowId xmlns:a16="http://schemas.microsoft.com/office/drawing/2014/main" val="4115817358"/>
                  </a:ext>
                </a:extLst>
              </a:tr>
              <a:tr h="231833">
                <a:tc>
                  <a:txBody>
                    <a:bodyPr/>
                    <a:lstStyle/>
                    <a:p>
                      <a:pPr algn="l" fontAlgn="b"/>
                      <a:r>
                        <a:rPr lang="en-US" sz="1200" b="0" i="0" u="none" strike="noStrike">
                          <a:solidFill>
                            <a:srgbClr val="000000"/>
                          </a:solidFill>
                          <a:effectLst/>
                          <a:latin typeface="+mn-lt"/>
                        </a:rPr>
                        <a:t>Workflow</a:t>
                      </a:r>
                    </a:p>
                  </a:txBody>
                  <a:tcPr marL="55449" marR="9525" marT="9525" marB="0" anchor="ctr"/>
                </a:tc>
                <a:tc>
                  <a:txBody>
                    <a:bodyPr/>
                    <a:lstStyle/>
                    <a:p>
                      <a:pPr algn="ctr" fontAlgn="ctr"/>
                      <a:r>
                        <a:rPr lang="en-US" sz="1200" b="0" i="0" u="none" strike="noStrike">
                          <a:solidFill>
                            <a:srgbClr val="000000"/>
                          </a:solidFill>
                          <a:effectLst/>
                          <a:latin typeface="+mn-lt"/>
                        </a:rPr>
                        <a:t>3</a:t>
                      </a:r>
                    </a:p>
                  </a:txBody>
                  <a:tcPr marL="9525" marR="9525" marT="9525" marB="0" anchor="ctr"/>
                </a:tc>
                <a:extLst>
                  <a:ext uri="{0D108BD9-81ED-4DB2-BD59-A6C34878D82A}">
                    <a16:rowId xmlns:a16="http://schemas.microsoft.com/office/drawing/2014/main" val="3335193740"/>
                  </a:ext>
                </a:extLst>
              </a:tr>
              <a:tr h="231833">
                <a:tc>
                  <a:txBody>
                    <a:bodyPr/>
                    <a:lstStyle/>
                    <a:p>
                      <a:pPr algn="ctr" fontAlgn="b"/>
                      <a:r>
                        <a:rPr lang="en-US" sz="1200" b="1" u="none" strike="noStrike">
                          <a:effectLst/>
                        </a:rPr>
                        <a:t>Grand Total</a:t>
                      </a:r>
                      <a:endParaRPr lang="en-US" sz="1200" b="1" i="0" u="none" strike="noStrike">
                        <a:solidFill>
                          <a:srgbClr val="000000"/>
                        </a:solidFill>
                        <a:effectLst/>
                        <a:latin typeface="+mn-lt"/>
                      </a:endParaRPr>
                    </a:p>
                  </a:txBody>
                  <a:tcPr marL="9525" marR="9525" marT="9525" marB="0" anchor="ctr"/>
                </a:tc>
                <a:tc>
                  <a:txBody>
                    <a:bodyPr/>
                    <a:lstStyle/>
                    <a:p>
                      <a:pPr algn="ctr" fontAlgn="ctr"/>
                      <a:r>
                        <a:rPr lang="en-US" sz="1200" b="1" i="0" u="none" strike="noStrike">
                          <a:solidFill>
                            <a:srgbClr val="000000"/>
                          </a:solidFill>
                          <a:effectLst/>
                          <a:latin typeface="+mn-lt"/>
                        </a:rPr>
                        <a:t>32</a:t>
                      </a:r>
                    </a:p>
                  </a:txBody>
                  <a:tcPr marL="9525" marR="9525" marT="9525" marB="0" anchor="ctr"/>
                </a:tc>
                <a:extLst>
                  <a:ext uri="{0D108BD9-81ED-4DB2-BD59-A6C34878D82A}">
                    <a16:rowId xmlns:a16="http://schemas.microsoft.com/office/drawing/2014/main" val="752631008"/>
                  </a:ext>
                </a:extLst>
              </a:tr>
            </a:tbl>
          </a:graphicData>
        </a:graphic>
      </p:graphicFrame>
      <p:grpSp>
        <p:nvGrpSpPr>
          <p:cNvPr id="22" name="Group 21">
            <a:extLst>
              <a:ext uri="{FF2B5EF4-FFF2-40B4-BE49-F238E27FC236}">
                <a16:creationId xmlns:a16="http://schemas.microsoft.com/office/drawing/2014/main" id="{1EE82D16-7572-499C-A50A-A4095267BCD2}"/>
              </a:ext>
            </a:extLst>
          </p:cNvPr>
          <p:cNvGrpSpPr/>
          <p:nvPr/>
        </p:nvGrpSpPr>
        <p:grpSpPr>
          <a:xfrm>
            <a:off x="1125204" y="4190181"/>
            <a:ext cx="3533405" cy="231467"/>
            <a:chOff x="1462232" y="1372361"/>
            <a:chExt cx="9193640" cy="183536"/>
          </a:xfrm>
        </p:grpSpPr>
        <p:cxnSp>
          <p:nvCxnSpPr>
            <p:cNvPr id="23" name="Straight Connector 22">
              <a:extLst>
                <a:ext uri="{FF2B5EF4-FFF2-40B4-BE49-F238E27FC236}">
                  <a16:creationId xmlns:a16="http://schemas.microsoft.com/office/drawing/2014/main" id="{7A1051C4-031C-48B6-A9BE-4B0800DE84AD}"/>
                </a:ext>
              </a:extLst>
            </p:cNvPr>
            <p:cNvCxnSpPr>
              <a:cxnSpLocks/>
            </p:cNvCxnSpPr>
            <p:nvPr/>
          </p:nvCxnSpPr>
          <p:spPr>
            <a:xfrm>
              <a:off x="1462232" y="1464129"/>
              <a:ext cx="9193640" cy="0"/>
            </a:xfrm>
            <a:prstGeom prst="line">
              <a:avLst/>
            </a:prstGeom>
            <a:ln w="28575">
              <a:solidFill>
                <a:schemeClr val="accent3"/>
              </a:solidFill>
            </a:ln>
          </p:spPr>
          <p:style>
            <a:lnRef idx="1">
              <a:schemeClr val="accent3"/>
            </a:lnRef>
            <a:fillRef idx="0">
              <a:schemeClr val="accent3"/>
            </a:fillRef>
            <a:effectRef idx="0">
              <a:schemeClr val="accent3"/>
            </a:effectRef>
            <a:fontRef idx="minor">
              <a:schemeClr val="tx1"/>
            </a:fontRef>
          </p:style>
        </p:cxnSp>
        <p:sp>
          <p:nvSpPr>
            <p:cNvPr id="24" name="TextBox 23">
              <a:extLst>
                <a:ext uri="{FF2B5EF4-FFF2-40B4-BE49-F238E27FC236}">
                  <a16:creationId xmlns:a16="http://schemas.microsoft.com/office/drawing/2014/main" id="{D400401B-629D-4054-AA55-063051DA913E}"/>
                </a:ext>
              </a:extLst>
            </p:cNvPr>
            <p:cNvSpPr txBox="1"/>
            <p:nvPr/>
          </p:nvSpPr>
          <p:spPr>
            <a:xfrm>
              <a:off x="3278419" y="1372361"/>
              <a:ext cx="5561259" cy="183536"/>
            </a:xfrm>
            <a:prstGeom prst="rect">
              <a:avLst/>
            </a:prstGeom>
            <a:solidFill>
              <a:schemeClr val="bg1"/>
            </a:solid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lnSpc>
                  <a:spcPct val="95000"/>
                </a:lnSpc>
                <a:spcBef>
                  <a:spcPts val="600"/>
                </a:spcBef>
              </a:pPr>
              <a:r>
                <a:rPr lang="en-US" sz="1200" b="1"/>
                <a:t>By Extension Categorization</a:t>
              </a:r>
            </a:p>
          </p:txBody>
        </p:sp>
      </p:grpSp>
      <p:sp>
        <p:nvSpPr>
          <p:cNvPr id="25" name="TextBox 24">
            <a:extLst>
              <a:ext uri="{FF2B5EF4-FFF2-40B4-BE49-F238E27FC236}">
                <a16:creationId xmlns:a16="http://schemas.microsoft.com/office/drawing/2014/main" id="{AA547FE1-575E-49AB-9C4B-C725134E09C2}"/>
              </a:ext>
            </a:extLst>
          </p:cNvPr>
          <p:cNvSpPr txBox="1"/>
          <p:nvPr/>
        </p:nvSpPr>
        <p:spPr>
          <a:xfrm>
            <a:off x="390098" y="1222371"/>
            <a:ext cx="10961786" cy="194220"/>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b="0" i="0">
                <a:solidFill>
                  <a:srgbClr val="000000"/>
                </a:solidFill>
                <a:effectLst/>
                <a:latin typeface="Segoe UI" panose="020B0502040204020203" pitchFamily="34" charset="0"/>
              </a:rPr>
              <a:t>Proposed listing is based out of our Current state understanding. Scope and categorization will undergo review based on the outcome of Future state workshops (Functional and Technical)</a:t>
            </a:r>
            <a:endParaRPr lang="en-US" sz="662"/>
          </a:p>
        </p:txBody>
      </p:sp>
      <p:sp>
        <p:nvSpPr>
          <p:cNvPr id="27" name="TextBox 26">
            <a:extLst>
              <a:ext uri="{FF2B5EF4-FFF2-40B4-BE49-F238E27FC236}">
                <a16:creationId xmlns:a16="http://schemas.microsoft.com/office/drawing/2014/main" id="{452418E9-205D-45C7-A4EE-C3CADEDCAC1F}"/>
              </a:ext>
            </a:extLst>
          </p:cNvPr>
          <p:cNvSpPr txBox="1"/>
          <p:nvPr/>
        </p:nvSpPr>
        <p:spPr>
          <a:xfrm>
            <a:off x="7156534" y="5514643"/>
            <a:ext cx="2654359" cy="596510"/>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092">
                <a:solidFill>
                  <a:srgbClr val="000000"/>
                </a:solidFill>
                <a:cs typeface="Arial" panose="020B0604020202020204" pitchFamily="34" charset="0"/>
              </a:rPr>
              <a:t>Attached is the Current State Extension Listing – Draft version as per our understanding</a:t>
            </a:r>
            <a:endParaRPr lang="en-US" sz="662"/>
          </a:p>
        </p:txBody>
      </p:sp>
      <p:graphicFrame>
        <p:nvGraphicFramePr>
          <p:cNvPr id="2" name="Object 1">
            <a:extLst>
              <a:ext uri="{FF2B5EF4-FFF2-40B4-BE49-F238E27FC236}">
                <a16:creationId xmlns:a16="http://schemas.microsoft.com/office/drawing/2014/main" id="{9D49D9E9-FC23-432A-A500-7CC07EE2DACD}"/>
              </a:ext>
            </a:extLst>
          </p:cNvPr>
          <p:cNvGraphicFramePr>
            <a:graphicFrameLocks noChangeAspect="1"/>
          </p:cNvGraphicFramePr>
          <p:nvPr/>
        </p:nvGraphicFramePr>
        <p:xfrm>
          <a:off x="9981975" y="5326745"/>
          <a:ext cx="986808" cy="832619"/>
        </p:xfrm>
        <a:graphic>
          <a:graphicData uri="http://schemas.openxmlformats.org/presentationml/2006/ole">
            <mc:AlternateContent xmlns:mc="http://schemas.openxmlformats.org/markup-compatibility/2006">
              <mc:Choice xmlns:v="urn:schemas-microsoft-com:vml" Requires="v">
                <p:oleObj name="Worksheet" showAsIcon="1" r:id="rId2" imgW="914400" imgH="771837" progId="Excel.Sheet.12">
                  <p:embed/>
                </p:oleObj>
              </mc:Choice>
              <mc:Fallback>
                <p:oleObj name="Worksheet" showAsIcon="1" r:id="rId2" imgW="914400" imgH="771837" progId="Excel.Sheet.12">
                  <p:embed/>
                  <p:pic>
                    <p:nvPicPr>
                      <p:cNvPr id="2" name="Object 1">
                        <a:extLst>
                          <a:ext uri="{FF2B5EF4-FFF2-40B4-BE49-F238E27FC236}">
                            <a16:creationId xmlns:a16="http://schemas.microsoft.com/office/drawing/2014/main" id="{9D49D9E9-FC23-432A-A500-7CC07EE2DACD}"/>
                          </a:ext>
                        </a:extLst>
                      </p:cNvPr>
                      <p:cNvPicPr/>
                      <p:nvPr/>
                    </p:nvPicPr>
                    <p:blipFill>
                      <a:blip r:embed="rId3"/>
                      <a:stretch>
                        <a:fillRect/>
                      </a:stretch>
                    </p:blipFill>
                    <p:spPr>
                      <a:xfrm>
                        <a:off x="9981975" y="5326745"/>
                        <a:ext cx="986808" cy="832619"/>
                      </a:xfrm>
                      <a:prstGeom prst="rect">
                        <a:avLst/>
                      </a:prstGeom>
                    </p:spPr>
                  </p:pic>
                </p:oleObj>
              </mc:Fallback>
            </mc:AlternateContent>
          </a:graphicData>
        </a:graphic>
      </p:graphicFrame>
    </p:spTree>
    <p:extLst>
      <p:ext uri="{BB962C8B-B14F-4D97-AF65-F5344CB8AC3E}">
        <p14:creationId xmlns:p14="http://schemas.microsoft.com/office/powerpoint/2010/main" val="29739643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A2A1A66-4EBC-4C03-A111-CED9F56BAFFD}"/>
              </a:ext>
            </a:extLst>
          </p:cNvPr>
          <p:cNvSpPr>
            <a:spLocks noGrp="1"/>
          </p:cNvSpPr>
          <p:nvPr>
            <p:ph type="body" sz="quarter" idx="4294967295"/>
          </p:nvPr>
        </p:nvSpPr>
        <p:spPr>
          <a:xfrm>
            <a:off x="0" y="1682750"/>
            <a:ext cx="4848225" cy="2687638"/>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Custom DB technology comparison</a:t>
            </a:r>
          </a:p>
        </p:txBody>
      </p:sp>
      <p:sp>
        <p:nvSpPr>
          <p:cNvPr id="3" name="Text Placeholder 6">
            <a:extLst>
              <a:ext uri="{FF2B5EF4-FFF2-40B4-BE49-F238E27FC236}">
                <a16:creationId xmlns:a16="http://schemas.microsoft.com/office/drawing/2014/main" id="{5E7C3C13-A45D-4D53-A02B-A78C41C635FC}"/>
              </a:ext>
            </a:extLst>
          </p:cNvPr>
          <p:cNvSpPr>
            <a:spLocks noGrp="1"/>
          </p:cNvSpPr>
          <p:nvPr>
            <p:ph type="body" sz="quarter" idx="4294967295"/>
          </p:nvPr>
        </p:nvSpPr>
        <p:spPr>
          <a:xfrm>
            <a:off x="7550150" y="1538288"/>
            <a:ext cx="4641850" cy="3871912"/>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DBaaS V/S ATP</a:t>
            </a:r>
          </a:p>
        </p:txBody>
      </p:sp>
    </p:spTree>
    <p:extLst>
      <p:ext uri="{BB962C8B-B14F-4D97-AF65-F5344CB8AC3E}">
        <p14:creationId xmlns:p14="http://schemas.microsoft.com/office/powerpoint/2010/main" val="38714259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5E41D337-69A4-4999-8596-C1A25010913B}"/>
              </a:ext>
            </a:extLst>
          </p:cNvPr>
          <p:cNvSpPr>
            <a:spLocks noGrp="1"/>
          </p:cNvSpPr>
          <p:nvPr>
            <p:ph type="title" idx="4294967295"/>
          </p:nvPr>
        </p:nvSpPr>
        <p:spPr>
          <a:xfrm>
            <a:off x="0" y="384175"/>
            <a:ext cx="11515725" cy="760413"/>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dirty="0">
                <a:solidFill>
                  <a:srgbClr val="43007A"/>
                </a:solidFill>
                <a:cs typeface="Open Sans Light" panose="020B0306030504020204" pitchFamily="34" charset="0"/>
              </a:rPr>
              <a:t>Oracle DBaaS V/S ATP</a:t>
            </a:r>
          </a:p>
        </p:txBody>
      </p:sp>
      <p:graphicFrame>
        <p:nvGraphicFramePr>
          <p:cNvPr id="26" name="Table 25">
            <a:extLst>
              <a:ext uri="{FF2B5EF4-FFF2-40B4-BE49-F238E27FC236}">
                <a16:creationId xmlns:a16="http://schemas.microsoft.com/office/drawing/2014/main" id="{864BF6A0-CCD3-4138-B214-8F5443402AC6}"/>
              </a:ext>
            </a:extLst>
          </p:cNvPr>
          <p:cNvGraphicFramePr>
            <a:graphicFrameLocks noGrp="1"/>
          </p:cNvGraphicFramePr>
          <p:nvPr/>
        </p:nvGraphicFramePr>
        <p:xfrm>
          <a:off x="570436" y="1211477"/>
          <a:ext cx="9894262" cy="3221728"/>
        </p:xfrm>
        <a:graphic>
          <a:graphicData uri="http://schemas.openxmlformats.org/drawingml/2006/table">
            <a:tbl>
              <a:tblPr>
                <a:tableStyleId>{5C22544A-7EE6-4342-B048-85BDC9FD1C3A}</a:tableStyleId>
              </a:tblPr>
              <a:tblGrid>
                <a:gridCol w="2127692">
                  <a:extLst>
                    <a:ext uri="{9D8B030D-6E8A-4147-A177-3AD203B41FA5}">
                      <a16:colId xmlns:a16="http://schemas.microsoft.com/office/drawing/2014/main" val="4066353688"/>
                    </a:ext>
                  </a:extLst>
                </a:gridCol>
                <a:gridCol w="3880737">
                  <a:extLst>
                    <a:ext uri="{9D8B030D-6E8A-4147-A177-3AD203B41FA5}">
                      <a16:colId xmlns:a16="http://schemas.microsoft.com/office/drawing/2014/main" val="2235493633"/>
                    </a:ext>
                  </a:extLst>
                </a:gridCol>
                <a:gridCol w="3885833">
                  <a:extLst>
                    <a:ext uri="{9D8B030D-6E8A-4147-A177-3AD203B41FA5}">
                      <a16:colId xmlns:a16="http://schemas.microsoft.com/office/drawing/2014/main" val="3462188979"/>
                    </a:ext>
                  </a:extLst>
                </a:gridCol>
              </a:tblGrid>
              <a:tr h="240135">
                <a:tc>
                  <a:txBody>
                    <a:bodyPr/>
                    <a:lstStyle/>
                    <a:p>
                      <a:pPr marL="0" marR="0">
                        <a:lnSpc>
                          <a:spcPct val="107000"/>
                        </a:lnSpc>
                        <a:spcBef>
                          <a:spcPts val="0"/>
                        </a:spcBef>
                        <a:spcAft>
                          <a:spcPts val="0"/>
                        </a:spcAft>
                      </a:pPr>
                      <a:r>
                        <a:rPr lang="en-US" sz="800" dirty="0">
                          <a:solidFill>
                            <a:schemeClr val="bg1"/>
                          </a:solidFill>
                          <a:effectLst/>
                          <a:latin typeface="Arial" panose="020B0604020202020204" pitchFamily="34" charset="0"/>
                          <a:cs typeface="Arial" panose="020B0604020202020204" pitchFamily="34" charset="0"/>
                        </a:rPr>
                        <a:t>Metric</a:t>
                      </a:r>
                      <a:endParaRPr lang="en-US" sz="1000" dirty="0">
                        <a:solidFill>
                          <a:schemeClr val="bg1"/>
                        </a:solidFill>
                        <a:effectLst/>
                        <a:latin typeface="Arial" panose="020B0604020202020204" pitchFamily="34" charset="0"/>
                        <a:ea typeface="Times New Roman" panose="02020603050405020304" pitchFamily="18" charset="0"/>
                        <a:cs typeface="Arial" panose="020B0604020202020204" pitchFamily="34" charset="0"/>
                      </a:endParaRPr>
                    </a:p>
                  </a:txBody>
                  <a:tcPr marL="41587" marR="41587" marT="20793" marB="20793" anchor="ctr">
                    <a:solidFill>
                      <a:schemeClr val="accent1">
                        <a:lumMod val="50000"/>
                      </a:schemeClr>
                    </a:solidFill>
                  </a:tcPr>
                </a:tc>
                <a:tc>
                  <a:txBody>
                    <a:bodyPr/>
                    <a:lstStyle/>
                    <a:p>
                      <a:pPr marL="0" marR="0">
                        <a:lnSpc>
                          <a:spcPct val="107000"/>
                        </a:lnSpc>
                        <a:spcBef>
                          <a:spcPts val="0"/>
                        </a:spcBef>
                        <a:spcAft>
                          <a:spcPts val="0"/>
                        </a:spcAft>
                      </a:pPr>
                      <a:r>
                        <a:rPr lang="en-US" sz="800">
                          <a:solidFill>
                            <a:schemeClr val="bg1"/>
                          </a:solidFill>
                          <a:effectLst/>
                          <a:latin typeface="Arial" panose="020B0604020202020204" pitchFamily="34" charset="0"/>
                          <a:cs typeface="Arial" panose="020B0604020202020204" pitchFamily="34" charset="0"/>
                        </a:rPr>
                        <a:t>Database as a Cloud Service</a:t>
                      </a:r>
                      <a:endParaRPr lang="en-US" sz="1000">
                        <a:solidFill>
                          <a:schemeClr val="bg1"/>
                        </a:solidFill>
                        <a:effectLst/>
                        <a:latin typeface="Arial" panose="020B0604020202020204" pitchFamily="34" charset="0"/>
                        <a:ea typeface="Times New Roman" panose="02020603050405020304" pitchFamily="18" charset="0"/>
                        <a:cs typeface="Arial" panose="020B0604020202020204" pitchFamily="34" charset="0"/>
                      </a:endParaRPr>
                    </a:p>
                  </a:txBody>
                  <a:tcPr marL="41587" marR="41587" marT="20793" marB="20793" anchor="ctr">
                    <a:solidFill>
                      <a:schemeClr val="accent1">
                        <a:lumMod val="50000"/>
                      </a:schemeClr>
                    </a:solidFill>
                  </a:tcPr>
                </a:tc>
                <a:tc>
                  <a:txBody>
                    <a:bodyPr/>
                    <a:lstStyle/>
                    <a:p>
                      <a:pPr marL="0" marR="0">
                        <a:lnSpc>
                          <a:spcPct val="107000"/>
                        </a:lnSpc>
                        <a:spcBef>
                          <a:spcPts val="0"/>
                        </a:spcBef>
                        <a:spcAft>
                          <a:spcPts val="0"/>
                        </a:spcAft>
                      </a:pPr>
                      <a:r>
                        <a:rPr lang="en-US" sz="800">
                          <a:solidFill>
                            <a:schemeClr val="bg1"/>
                          </a:solidFill>
                          <a:effectLst/>
                          <a:latin typeface="Arial" panose="020B0604020202020204" pitchFamily="34" charset="0"/>
                          <a:cs typeface="Arial" panose="020B0604020202020204" pitchFamily="34" charset="0"/>
                        </a:rPr>
                        <a:t>Autonomous Transaction Processing</a:t>
                      </a:r>
                      <a:endParaRPr lang="en-US" sz="1000">
                        <a:solidFill>
                          <a:schemeClr val="bg1"/>
                        </a:solidFill>
                        <a:effectLst/>
                        <a:latin typeface="Arial" panose="020B0604020202020204" pitchFamily="34" charset="0"/>
                        <a:ea typeface="Times New Roman" panose="02020603050405020304" pitchFamily="18" charset="0"/>
                        <a:cs typeface="Arial" panose="020B0604020202020204" pitchFamily="34" charset="0"/>
                      </a:endParaRPr>
                    </a:p>
                  </a:txBody>
                  <a:tcPr marL="41587" marR="41587" marT="20793" marB="20793" anchor="ctr">
                    <a:solidFill>
                      <a:schemeClr val="accent1">
                        <a:lumMod val="50000"/>
                      </a:schemeClr>
                    </a:solidFill>
                  </a:tcPr>
                </a:tc>
                <a:extLst>
                  <a:ext uri="{0D108BD9-81ED-4DB2-BD59-A6C34878D82A}">
                    <a16:rowId xmlns:a16="http://schemas.microsoft.com/office/drawing/2014/main" val="912450876"/>
                  </a:ext>
                </a:extLst>
              </a:tr>
              <a:tr h="705701">
                <a:tc>
                  <a:txBody>
                    <a:bodyPr/>
                    <a:lstStyle/>
                    <a:p>
                      <a:pPr marL="0" marR="0">
                        <a:lnSpc>
                          <a:spcPct val="107000"/>
                        </a:lnSpc>
                        <a:spcBef>
                          <a:spcPts val="0"/>
                        </a:spcBef>
                        <a:spcAft>
                          <a:spcPts val="0"/>
                        </a:spcAft>
                      </a:pPr>
                      <a:r>
                        <a:rPr lang="en-US" sz="800" dirty="0">
                          <a:effectLst/>
                          <a:latin typeface="Arial" panose="020B0604020202020204" pitchFamily="34" charset="0"/>
                          <a:cs typeface="Arial" panose="020B0604020202020204" pitchFamily="34" charset="0"/>
                        </a:rPr>
                        <a:t>Performance</a:t>
                      </a:r>
                      <a:endParaRPr lang="en-US" sz="1000" dirty="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dirty="0">
                          <a:effectLst/>
                          <a:latin typeface="Arial" panose="020B0604020202020204" pitchFamily="34" charset="0"/>
                          <a:cs typeface="Arial" panose="020B0604020202020204" pitchFamily="34" charset="0"/>
                        </a:rPr>
                        <a:t>Based on how the DB is maintained because customer must take care of DBA activities</a:t>
                      </a:r>
                      <a:endParaRPr lang="en-US" sz="1000" dirty="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a:effectLst/>
                          <a:latin typeface="Arial" panose="020B0604020202020204" pitchFamily="34" charset="0"/>
                          <a:cs typeface="Arial" panose="020B0604020202020204" pitchFamily="34" charset="0"/>
                        </a:rPr>
                        <a:t>Best performance as Oracle takes care of all the DBA activities and performance monitoring</a:t>
                      </a:r>
                      <a:endParaRPr lang="en-US" sz="100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extLst>
                  <a:ext uri="{0D108BD9-81ED-4DB2-BD59-A6C34878D82A}">
                    <a16:rowId xmlns:a16="http://schemas.microsoft.com/office/drawing/2014/main" val="1002389690"/>
                  </a:ext>
                </a:extLst>
              </a:tr>
              <a:tr h="470773">
                <a:tc>
                  <a:txBody>
                    <a:bodyPr/>
                    <a:lstStyle/>
                    <a:p>
                      <a:pPr marL="0" marR="0">
                        <a:lnSpc>
                          <a:spcPct val="107000"/>
                        </a:lnSpc>
                        <a:spcBef>
                          <a:spcPts val="0"/>
                        </a:spcBef>
                        <a:spcAft>
                          <a:spcPts val="0"/>
                        </a:spcAft>
                      </a:pPr>
                      <a:r>
                        <a:rPr lang="en-US" sz="800" dirty="0">
                          <a:effectLst/>
                          <a:latin typeface="Arial" panose="020B0604020202020204" pitchFamily="34" charset="0"/>
                          <a:cs typeface="Arial" panose="020B0604020202020204" pitchFamily="34" charset="0"/>
                        </a:rPr>
                        <a:t>Cost</a:t>
                      </a:r>
                      <a:endParaRPr lang="en-US" sz="1000" dirty="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a:effectLst/>
                          <a:latin typeface="Arial" panose="020B0604020202020204" pitchFamily="34" charset="0"/>
                          <a:cs typeface="Arial" panose="020B0604020202020204" pitchFamily="34" charset="0"/>
                        </a:rPr>
                        <a:t>Approx.</a:t>
                      </a:r>
                      <a:r>
                        <a:rPr lang="en-US" sz="700">
                          <a:effectLst/>
                          <a:latin typeface="Arial" panose="020B0604020202020204" pitchFamily="34" charset="0"/>
                          <a:cs typeface="Arial" panose="020B0604020202020204" pitchFamily="34" charset="0"/>
                        </a:rPr>
                        <a:t> </a:t>
                      </a:r>
                      <a:r>
                        <a:rPr lang="en-US" sz="800">
                          <a:effectLst/>
                          <a:latin typeface="Arial" panose="020B0604020202020204" pitchFamily="34" charset="0"/>
                          <a:cs typeface="Arial" panose="020B0604020202020204" pitchFamily="34" charset="0"/>
                        </a:rPr>
                        <a:t>$320 per month for 1 OCPU </a:t>
                      </a:r>
                      <a:endParaRPr lang="en-US" sz="100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dirty="0">
                          <a:effectLst/>
                          <a:latin typeface="Arial" panose="020B0604020202020204" pitchFamily="34" charset="0"/>
                          <a:cs typeface="Arial" panose="020B0604020202020204" pitchFamily="34" charset="0"/>
                        </a:rPr>
                        <a:t>Approx. $1118 per month </a:t>
                      </a:r>
                      <a:r>
                        <a:rPr lang="en-US" sz="800">
                          <a:effectLst/>
                          <a:latin typeface="Arial" panose="020B0604020202020204" pitchFamily="34" charset="0"/>
                          <a:cs typeface="Arial" panose="020B0604020202020204" pitchFamily="34" charset="0"/>
                        </a:rPr>
                        <a:t>for 1 OCPU</a:t>
                      </a:r>
                      <a:endParaRPr lang="en-US" sz="1000" dirty="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extLst>
                  <a:ext uri="{0D108BD9-81ED-4DB2-BD59-A6C34878D82A}">
                    <a16:rowId xmlns:a16="http://schemas.microsoft.com/office/drawing/2014/main" val="482234294"/>
                  </a:ext>
                </a:extLst>
              </a:tr>
              <a:tr h="410623">
                <a:tc>
                  <a:txBody>
                    <a:bodyPr/>
                    <a:lstStyle/>
                    <a:p>
                      <a:pPr marL="0" marR="0">
                        <a:lnSpc>
                          <a:spcPct val="107000"/>
                        </a:lnSpc>
                        <a:spcBef>
                          <a:spcPts val="0"/>
                        </a:spcBef>
                        <a:spcAft>
                          <a:spcPts val="0"/>
                        </a:spcAft>
                      </a:pPr>
                      <a:r>
                        <a:rPr lang="en-US" sz="800" dirty="0">
                          <a:effectLst/>
                          <a:latin typeface="Arial" panose="020B0604020202020204" pitchFamily="34" charset="0"/>
                          <a:cs typeface="Arial" panose="020B0604020202020204" pitchFamily="34" charset="0"/>
                        </a:rPr>
                        <a:t>Security</a:t>
                      </a:r>
                      <a:endParaRPr lang="en-US" sz="1000" dirty="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a:effectLst/>
                          <a:latin typeface="Arial" panose="020B0604020202020204" pitchFamily="34" charset="0"/>
                          <a:cs typeface="Arial" panose="020B0604020202020204" pitchFamily="34" charset="0"/>
                        </a:rPr>
                        <a:t>Additional security can be implemented</a:t>
                      </a:r>
                      <a:endParaRPr lang="en-US" sz="100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a:effectLst/>
                          <a:latin typeface="Arial" panose="020B0604020202020204" pitchFamily="34" charset="0"/>
                          <a:cs typeface="Arial" panose="020B0604020202020204" pitchFamily="34" charset="0"/>
                        </a:rPr>
                        <a:t>Oracle provided security</a:t>
                      </a:r>
                      <a:endParaRPr lang="en-US" sz="100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extLst>
                  <a:ext uri="{0D108BD9-81ED-4DB2-BD59-A6C34878D82A}">
                    <a16:rowId xmlns:a16="http://schemas.microsoft.com/office/drawing/2014/main" val="3315444853"/>
                  </a:ext>
                </a:extLst>
              </a:tr>
              <a:tr h="467743">
                <a:tc>
                  <a:txBody>
                    <a:bodyPr/>
                    <a:lstStyle/>
                    <a:p>
                      <a:pPr marL="0" marR="0">
                        <a:lnSpc>
                          <a:spcPct val="107000"/>
                        </a:lnSpc>
                        <a:spcBef>
                          <a:spcPts val="0"/>
                        </a:spcBef>
                        <a:spcAft>
                          <a:spcPts val="0"/>
                        </a:spcAft>
                      </a:pPr>
                      <a:r>
                        <a:rPr lang="en-US" sz="800">
                          <a:effectLst/>
                          <a:latin typeface="Arial" panose="020B0604020202020204" pitchFamily="34" charset="0"/>
                          <a:cs typeface="Arial" panose="020B0604020202020204" pitchFamily="34" charset="0"/>
                        </a:rPr>
                        <a:t>Connectivity (from OIC)</a:t>
                      </a:r>
                      <a:endParaRPr lang="en-US" sz="100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dirty="0">
                          <a:effectLst/>
                          <a:latin typeface="Arial" panose="020B0604020202020204" pitchFamily="34" charset="0"/>
                          <a:cs typeface="Arial" panose="020B0604020202020204" pitchFamily="34" charset="0"/>
                        </a:rPr>
                        <a:t>Uses connectivity agents and Oracle DBaaS adapter</a:t>
                      </a:r>
                      <a:endParaRPr lang="en-US" sz="1000" dirty="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dirty="0">
                          <a:effectLst/>
                          <a:latin typeface="Arial" panose="020B0604020202020204" pitchFamily="34" charset="0"/>
                          <a:cs typeface="Arial" panose="020B0604020202020204" pitchFamily="34" charset="0"/>
                        </a:rPr>
                        <a:t>Connects directly using Oracle ATP adapter</a:t>
                      </a:r>
                      <a:endParaRPr lang="en-US" sz="1000" dirty="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extLst>
                  <a:ext uri="{0D108BD9-81ED-4DB2-BD59-A6C34878D82A}">
                    <a16:rowId xmlns:a16="http://schemas.microsoft.com/office/drawing/2014/main" val="3414666216"/>
                  </a:ext>
                </a:extLst>
              </a:tr>
              <a:tr h="530108">
                <a:tc>
                  <a:txBody>
                    <a:bodyPr/>
                    <a:lstStyle/>
                    <a:p>
                      <a:pPr marL="0" marR="0">
                        <a:lnSpc>
                          <a:spcPct val="107000"/>
                        </a:lnSpc>
                        <a:spcBef>
                          <a:spcPts val="0"/>
                        </a:spcBef>
                        <a:spcAft>
                          <a:spcPts val="0"/>
                        </a:spcAft>
                      </a:pPr>
                      <a:r>
                        <a:rPr lang="en-US" sz="800">
                          <a:effectLst/>
                          <a:latin typeface="Arial" panose="020B0604020202020204" pitchFamily="34" charset="0"/>
                          <a:cs typeface="Arial" panose="020B0604020202020204" pitchFamily="34" charset="0"/>
                        </a:rPr>
                        <a:t>Maintenance</a:t>
                      </a:r>
                      <a:endParaRPr lang="en-US" sz="100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a:effectLst/>
                          <a:latin typeface="Arial" panose="020B0604020202020204" pitchFamily="34" charset="0"/>
                          <a:cs typeface="Arial" panose="020B0604020202020204" pitchFamily="34" charset="0"/>
                        </a:rPr>
                        <a:t>More maintenance as customer is responsible for managing the DB</a:t>
                      </a:r>
                      <a:endParaRPr lang="en-US" sz="100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a:effectLst/>
                          <a:latin typeface="Arial" panose="020B0604020202020204" pitchFamily="34" charset="0"/>
                          <a:cs typeface="Arial" panose="020B0604020202020204" pitchFamily="34" charset="0"/>
                        </a:rPr>
                        <a:t>Less maintenance as Oracle manages the DB</a:t>
                      </a:r>
                      <a:endParaRPr lang="en-US" sz="100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extLst>
                  <a:ext uri="{0D108BD9-81ED-4DB2-BD59-A6C34878D82A}">
                    <a16:rowId xmlns:a16="http://schemas.microsoft.com/office/drawing/2014/main" val="2325659439"/>
                  </a:ext>
                </a:extLst>
              </a:tr>
              <a:tr h="396645">
                <a:tc>
                  <a:txBody>
                    <a:bodyPr/>
                    <a:lstStyle/>
                    <a:p>
                      <a:pPr marL="0" marR="0">
                        <a:lnSpc>
                          <a:spcPct val="107000"/>
                        </a:lnSpc>
                        <a:spcBef>
                          <a:spcPts val="0"/>
                        </a:spcBef>
                        <a:spcAft>
                          <a:spcPts val="0"/>
                        </a:spcAft>
                      </a:pPr>
                      <a:r>
                        <a:rPr lang="en-US" sz="800" kern="1200">
                          <a:solidFill>
                            <a:schemeClr val="dk1"/>
                          </a:solidFill>
                          <a:effectLst/>
                          <a:latin typeface="Arial" panose="020B0604020202020204" pitchFamily="34" charset="0"/>
                          <a:ea typeface="+mn-ea"/>
                          <a:cs typeface="Arial" panose="020B0604020202020204" pitchFamily="34" charset="0"/>
                        </a:rPr>
                        <a:t>Infrastructure</a:t>
                      </a:r>
                    </a:p>
                  </a:txBody>
                  <a:tcPr marL="5776" marR="5776" marT="5776" marB="0" anchor="ctr"/>
                </a:tc>
                <a:tc>
                  <a:txBody>
                    <a:bodyPr/>
                    <a:lstStyle/>
                    <a:p>
                      <a:pPr marL="0" marR="0">
                        <a:lnSpc>
                          <a:spcPct val="107000"/>
                        </a:lnSpc>
                        <a:spcBef>
                          <a:spcPts val="0"/>
                        </a:spcBef>
                        <a:spcAft>
                          <a:spcPts val="0"/>
                        </a:spcAft>
                      </a:pPr>
                      <a:r>
                        <a:rPr lang="en-US" sz="800">
                          <a:effectLst/>
                          <a:latin typeface="Arial" panose="020B0604020202020204" pitchFamily="34" charset="0"/>
                          <a:ea typeface="Times New Roman" panose="02020603050405020304" pitchFamily="18" charset="0"/>
                          <a:cs typeface="Arial" panose="020B0604020202020204" pitchFamily="34" charset="0"/>
                        </a:rPr>
                        <a:t>OCI is needed and the DB will be </a:t>
                      </a:r>
                      <a:r>
                        <a:rPr lang="en-US" sz="800">
                          <a:effectLst/>
                          <a:latin typeface="Arial" panose="020B0604020202020204" pitchFamily="34" charset="0"/>
                          <a:cs typeface="Arial" panose="020B0604020202020204" pitchFamily="34" charset="0"/>
                        </a:rPr>
                        <a:t>hosted inside private OCI</a:t>
                      </a:r>
                      <a:endParaRPr lang="en-US" sz="80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tc>
                  <a:txBody>
                    <a:bodyPr/>
                    <a:lstStyle/>
                    <a:p>
                      <a:pPr marL="0" marR="0">
                        <a:lnSpc>
                          <a:spcPct val="107000"/>
                        </a:lnSpc>
                        <a:spcBef>
                          <a:spcPts val="0"/>
                        </a:spcBef>
                        <a:spcAft>
                          <a:spcPts val="0"/>
                        </a:spcAft>
                      </a:pPr>
                      <a:r>
                        <a:rPr lang="en-US" sz="800" dirty="0">
                          <a:effectLst/>
                          <a:latin typeface="Arial" panose="020B0604020202020204" pitchFamily="34" charset="0"/>
                          <a:ea typeface="Times New Roman" panose="02020603050405020304" pitchFamily="18" charset="0"/>
                          <a:cs typeface="Arial" panose="020B0604020202020204" pitchFamily="34" charset="0"/>
                        </a:rPr>
                        <a:t>DB will be </a:t>
                      </a:r>
                      <a:r>
                        <a:rPr lang="en-US" sz="800" dirty="0">
                          <a:effectLst/>
                          <a:latin typeface="Arial" panose="020B0604020202020204" pitchFamily="34" charset="0"/>
                          <a:cs typeface="Arial" panose="020B0604020202020204" pitchFamily="34" charset="0"/>
                        </a:rPr>
                        <a:t>hosted on Oracle managed Cloud Infrastructure</a:t>
                      </a:r>
                      <a:endParaRPr lang="en-US" sz="800" dirty="0">
                        <a:effectLst/>
                        <a:latin typeface="Arial" panose="020B0604020202020204" pitchFamily="34" charset="0"/>
                        <a:ea typeface="Times New Roman" panose="02020603050405020304" pitchFamily="18" charset="0"/>
                        <a:cs typeface="Arial" panose="020B0604020202020204" pitchFamily="34" charset="0"/>
                      </a:endParaRPr>
                    </a:p>
                  </a:txBody>
                  <a:tcPr marL="5776" marR="5776" marT="5776" marB="0" anchor="ctr"/>
                </a:tc>
                <a:extLst>
                  <a:ext uri="{0D108BD9-81ED-4DB2-BD59-A6C34878D82A}">
                    <a16:rowId xmlns:a16="http://schemas.microsoft.com/office/drawing/2014/main" val="2467326681"/>
                  </a:ext>
                </a:extLst>
              </a:tr>
            </a:tbl>
          </a:graphicData>
        </a:graphic>
      </p:graphicFrame>
      <p:graphicFrame>
        <p:nvGraphicFramePr>
          <p:cNvPr id="28" name="Table 27">
            <a:extLst>
              <a:ext uri="{FF2B5EF4-FFF2-40B4-BE49-F238E27FC236}">
                <a16:creationId xmlns:a16="http://schemas.microsoft.com/office/drawing/2014/main" id="{26D29F28-EAE7-4B0E-9E06-A46064B6D170}"/>
              </a:ext>
            </a:extLst>
          </p:cNvPr>
          <p:cNvGraphicFramePr>
            <a:graphicFrameLocks noGrp="1"/>
          </p:cNvGraphicFramePr>
          <p:nvPr/>
        </p:nvGraphicFramePr>
        <p:xfrm>
          <a:off x="570436" y="4600227"/>
          <a:ext cx="10377373" cy="1538000"/>
        </p:xfrm>
        <a:graphic>
          <a:graphicData uri="http://schemas.openxmlformats.org/drawingml/2006/table">
            <a:tbl>
              <a:tblPr firstRow="1" bandRow="1">
                <a:tableStyleId>{5C22544A-7EE6-4342-B048-85BDC9FD1C3A}</a:tableStyleId>
              </a:tblPr>
              <a:tblGrid>
                <a:gridCol w="2309442">
                  <a:extLst>
                    <a:ext uri="{9D8B030D-6E8A-4147-A177-3AD203B41FA5}">
                      <a16:colId xmlns:a16="http://schemas.microsoft.com/office/drawing/2014/main" val="2201393655"/>
                    </a:ext>
                  </a:extLst>
                </a:gridCol>
                <a:gridCol w="375894">
                  <a:extLst>
                    <a:ext uri="{9D8B030D-6E8A-4147-A177-3AD203B41FA5}">
                      <a16:colId xmlns:a16="http://schemas.microsoft.com/office/drawing/2014/main" val="1745067008"/>
                    </a:ext>
                  </a:extLst>
                </a:gridCol>
                <a:gridCol w="697355">
                  <a:extLst>
                    <a:ext uri="{9D8B030D-6E8A-4147-A177-3AD203B41FA5}">
                      <a16:colId xmlns:a16="http://schemas.microsoft.com/office/drawing/2014/main" val="3151319272"/>
                    </a:ext>
                  </a:extLst>
                </a:gridCol>
                <a:gridCol w="1327923">
                  <a:extLst>
                    <a:ext uri="{9D8B030D-6E8A-4147-A177-3AD203B41FA5}">
                      <a16:colId xmlns:a16="http://schemas.microsoft.com/office/drawing/2014/main" val="1060799166"/>
                    </a:ext>
                  </a:extLst>
                </a:gridCol>
                <a:gridCol w="1484831">
                  <a:extLst>
                    <a:ext uri="{9D8B030D-6E8A-4147-A177-3AD203B41FA5}">
                      <a16:colId xmlns:a16="http://schemas.microsoft.com/office/drawing/2014/main" val="2339265794"/>
                    </a:ext>
                  </a:extLst>
                </a:gridCol>
                <a:gridCol w="944636">
                  <a:extLst>
                    <a:ext uri="{9D8B030D-6E8A-4147-A177-3AD203B41FA5}">
                      <a16:colId xmlns:a16="http://schemas.microsoft.com/office/drawing/2014/main" val="2414252168"/>
                    </a:ext>
                  </a:extLst>
                </a:gridCol>
                <a:gridCol w="1146328">
                  <a:extLst>
                    <a:ext uri="{9D8B030D-6E8A-4147-A177-3AD203B41FA5}">
                      <a16:colId xmlns:a16="http://schemas.microsoft.com/office/drawing/2014/main" val="656859623"/>
                    </a:ext>
                  </a:extLst>
                </a:gridCol>
                <a:gridCol w="1045482">
                  <a:extLst>
                    <a:ext uri="{9D8B030D-6E8A-4147-A177-3AD203B41FA5}">
                      <a16:colId xmlns:a16="http://schemas.microsoft.com/office/drawing/2014/main" val="2764379727"/>
                    </a:ext>
                  </a:extLst>
                </a:gridCol>
                <a:gridCol w="1045482">
                  <a:extLst>
                    <a:ext uri="{9D8B030D-6E8A-4147-A177-3AD203B41FA5}">
                      <a16:colId xmlns:a16="http://schemas.microsoft.com/office/drawing/2014/main" val="3767652984"/>
                    </a:ext>
                  </a:extLst>
                </a:gridCol>
              </a:tblGrid>
              <a:tr h="244916">
                <a:tc gridSpan="8">
                  <a:txBody>
                    <a:bodyPr/>
                    <a:lstStyle/>
                    <a:p>
                      <a:r>
                        <a:rPr lang="en-US" sz="1100"/>
                        <a:t>Technology Cloud</a:t>
                      </a:r>
                    </a:p>
                  </a:txBody>
                  <a:tcPr marL="55449" marR="55449" marT="27724" marB="27724">
                    <a:lnB w="12700" cap="flat" cmpd="sng" algn="ctr">
                      <a:solidFill>
                        <a:schemeClr val="tx1"/>
                      </a:solidFill>
                      <a:prstDash val="solid"/>
                      <a:round/>
                      <a:headEnd type="none" w="med" len="med"/>
                      <a:tailEnd type="none" w="med" len="med"/>
                    </a:lnB>
                    <a:solidFill>
                      <a:schemeClr val="tx1">
                        <a:lumMod val="95000"/>
                        <a:lumOff val="5000"/>
                      </a:schemeClr>
                    </a:solidFill>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endParaRPr lang="en-US" sz="1100"/>
                    </a:p>
                  </a:txBody>
                  <a:tcPr marL="55449" marR="55449" marT="27724" marB="27724">
                    <a:lnB w="12700" cap="flat" cmpd="sng" algn="ctr">
                      <a:solidFill>
                        <a:schemeClr val="tx1"/>
                      </a:solidFill>
                      <a:prstDash val="solid"/>
                      <a:round/>
                      <a:headEnd type="none" w="med" len="med"/>
                      <a:tailEnd type="none" w="med" len="med"/>
                    </a:lnB>
                    <a:solidFill>
                      <a:schemeClr val="tx1">
                        <a:lumMod val="95000"/>
                        <a:lumOff val="5000"/>
                      </a:schemeClr>
                    </a:solidFill>
                  </a:tcPr>
                </a:tc>
                <a:extLst>
                  <a:ext uri="{0D108BD9-81ED-4DB2-BD59-A6C34878D82A}">
                    <a16:rowId xmlns:a16="http://schemas.microsoft.com/office/drawing/2014/main" val="544336522"/>
                  </a:ext>
                </a:extLst>
              </a:tr>
              <a:tr h="419748">
                <a:tc>
                  <a:txBody>
                    <a:bodyPr/>
                    <a:lstStyle/>
                    <a:p>
                      <a:r>
                        <a:rPr lang="en-US" sz="800"/>
                        <a:t>Use case description details</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507937" rtl="0" eaLnBrk="1" latinLnBrk="0" hangingPunct="1"/>
                      <a:r>
                        <a:rPr lang="en-US" sz="800" kern="1200">
                          <a:solidFill>
                            <a:schemeClr val="dk1"/>
                          </a:solidFill>
                          <a:latin typeface="+mn-lt"/>
                          <a:ea typeface="+mn-ea"/>
                          <a:cs typeface="+mn-cs"/>
                        </a:rPr>
                        <a:t>DB </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507937" rtl="0" eaLnBrk="1" latinLnBrk="0" hangingPunct="1"/>
                      <a:r>
                        <a:rPr lang="en-US" sz="800" kern="1200">
                          <a:solidFill>
                            <a:schemeClr val="dk1"/>
                          </a:solidFill>
                          <a:latin typeface="+mn-lt"/>
                          <a:ea typeface="+mn-ea"/>
                          <a:cs typeface="+mn-cs"/>
                        </a:rPr>
                        <a:t>Number of OCPU</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tcPr>
                </a:tc>
                <a:tc>
                  <a:txBody>
                    <a:bodyPr/>
                    <a:lstStyle/>
                    <a:p>
                      <a:pPr marL="0" algn="l" defTabSz="1507937" rtl="0" eaLnBrk="1" latinLnBrk="0" hangingPunct="1"/>
                      <a:r>
                        <a:rPr lang="en-US" sz="800" kern="1200" dirty="0">
                          <a:solidFill>
                            <a:schemeClr val="dk1"/>
                          </a:solidFill>
                          <a:latin typeface="+mn-lt"/>
                          <a:ea typeface="+mn-ea"/>
                          <a:cs typeface="+mn-cs"/>
                        </a:rPr>
                        <a:t>No of instances</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507937" rtl="0" eaLnBrk="1" latinLnBrk="0" hangingPunct="1"/>
                      <a:r>
                        <a:rPr lang="en-US" sz="800" kern="1200">
                          <a:solidFill>
                            <a:schemeClr val="dk1"/>
                          </a:solidFill>
                          <a:latin typeface="+mn-lt"/>
                          <a:ea typeface="+mn-ea"/>
                          <a:cs typeface="+mn-cs"/>
                        </a:rPr>
                        <a:t>Number of hours per day per msg bundle</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507937" rtl="0" eaLnBrk="1" latinLnBrk="0" hangingPunct="1"/>
                      <a:r>
                        <a:rPr lang="en-US" sz="800" kern="1200">
                          <a:solidFill>
                            <a:schemeClr val="dk1"/>
                          </a:solidFill>
                          <a:latin typeface="+mn-lt"/>
                          <a:ea typeface="+mn-ea"/>
                          <a:cs typeface="+mn-cs"/>
                        </a:rPr>
                        <a:t>Number of days per month usage</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507937" rtl="0" eaLnBrk="1" latinLnBrk="0" hangingPunct="1"/>
                      <a:r>
                        <a:rPr lang="en-US" sz="800" kern="1200">
                          <a:solidFill>
                            <a:schemeClr val="dk1"/>
                          </a:solidFill>
                          <a:latin typeface="+mn-lt"/>
                          <a:ea typeface="+mn-ea"/>
                          <a:cs typeface="+mn-cs"/>
                        </a:rPr>
                        <a:t>Calculated total hours per month needed</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507937" rtl="0" eaLnBrk="1" latinLnBrk="0" hangingPunct="1"/>
                      <a:r>
                        <a:rPr lang="en-US" sz="800" kern="1200">
                          <a:solidFill>
                            <a:schemeClr val="dk1"/>
                          </a:solidFill>
                          <a:latin typeface="+mn-lt"/>
                          <a:ea typeface="+mn-ea"/>
                          <a:cs typeface="+mn-cs"/>
                        </a:rPr>
                        <a:t>Monthly credits needed</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algn="l" defTabSz="1507937" rtl="0" eaLnBrk="1" latinLnBrk="0" hangingPunct="1"/>
                      <a:r>
                        <a:rPr lang="en-US" sz="800" kern="1200">
                          <a:solidFill>
                            <a:schemeClr val="dk1"/>
                          </a:solidFill>
                          <a:latin typeface="+mn-lt"/>
                          <a:ea typeface="+mn-ea"/>
                          <a:cs typeface="+mn-cs"/>
                        </a:rPr>
                        <a:t>Yearly Credits needed</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952327459"/>
                  </a:ext>
                </a:extLst>
              </a:tr>
              <a:tr h="314210">
                <a:tc>
                  <a:txBody>
                    <a:bodyPr/>
                    <a:lstStyle/>
                    <a:p>
                      <a:pPr marL="0" marR="0" lvl="0" indent="0" algn="l" defTabSz="1507937" rtl="0" eaLnBrk="1" fontAlgn="auto" latinLnBrk="0" hangingPunct="1">
                        <a:lnSpc>
                          <a:spcPct val="100000"/>
                        </a:lnSpc>
                        <a:spcBef>
                          <a:spcPts val="0"/>
                        </a:spcBef>
                        <a:spcAft>
                          <a:spcPts val="0"/>
                        </a:spcAft>
                        <a:buClrTx/>
                        <a:buSzTx/>
                        <a:buFontTx/>
                        <a:buNone/>
                        <a:tabLst/>
                        <a:defRPr/>
                      </a:pPr>
                      <a:r>
                        <a:rPr lang="en-US" sz="800">
                          <a:solidFill>
                            <a:schemeClr val="tx1">
                              <a:lumMod val="95000"/>
                              <a:lumOff val="5000"/>
                            </a:schemeClr>
                          </a:solidFill>
                          <a:effectLst/>
                          <a:latin typeface="Arial" panose="020B0604020202020204" pitchFamily="34" charset="0"/>
                          <a:cs typeface="Arial" panose="020B0604020202020204" pitchFamily="34" charset="0"/>
                        </a:rPr>
                        <a:t>Autonomous Transaction Processing-</a:t>
                      </a:r>
                      <a:r>
                        <a:rPr lang="en-US" sz="800" kern="1200">
                          <a:solidFill>
                            <a:schemeClr val="tx1">
                              <a:lumMod val="95000"/>
                              <a:lumOff val="5000"/>
                            </a:schemeClr>
                          </a:solidFill>
                          <a:latin typeface="+mn-lt"/>
                          <a:ea typeface="+mn-ea"/>
                          <a:cs typeface="+mn-cs"/>
                        </a:rPr>
                        <a:t>-Enterprise</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a:solidFill>
                            <a:schemeClr val="dk1"/>
                          </a:solidFill>
                          <a:latin typeface="+mn-lt"/>
                          <a:ea typeface="+mn-ea"/>
                          <a:cs typeface="+mn-cs"/>
                        </a:rPr>
                        <a:t>ATP</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dirty="0">
                          <a:solidFill>
                            <a:schemeClr val="dk1"/>
                          </a:solidFill>
                          <a:latin typeface="+mn-lt"/>
                          <a:ea typeface="+mn-ea"/>
                          <a:cs typeface="+mn-cs"/>
                        </a:rPr>
                        <a:t>8(4+2+2)</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dirty="0">
                          <a:solidFill>
                            <a:schemeClr val="dk1"/>
                          </a:solidFill>
                          <a:latin typeface="+mn-lt"/>
                          <a:ea typeface="+mn-ea"/>
                          <a:cs typeface="+mn-cs"/>
                        </a:rPr>
                        <a:t>3</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a:solidFill>
                            <a:schemeClr val="dk1"/>
                          </a:solidFill>
                          <a:latin typeface="+mn-lt"/>
                          <a:ea typeface="+mn-ea"/>
                          <a:cs typeface="+mn-cs"/>
                        </a:rPr>
                        <a:t>24</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a:solidFill>
                            <a:schemeClr val="dk1"/>
                          </a:solidFill>
                          <a:latin typeface="+mn-lt"/>
                          <a:ea typeface="+mn-ea"/>
                          <a:cs typeface="+mn-cs"/>
                        </a:rPr>
                        <a:t>31</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a:solidFill>
                            <a:schemeClr val="dk1"/>
                          </a:solidFill>
                          <a:latin typeface="+mn-lt"/>
                          <a:ea typeface="+mn-ea"/>
                          <a:cs typeface="+mn-cs"/>
                        </a:rPr>
                        <a:t>744</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dirty="0">
                          <a:solidFill>
                            <a:schemeClr val="dk1"/>
                          </a:solidFill>
                          <a:latin typeface="+mn-lt"/>
                          <a:ea typeface="+mn-ea"/>
                          <a:cs typeface="+mn-cs"/>
                        </a:rPr>
                        <a:t>$8118</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dirty="0">
                          <a:solidFill>
                            <a:schemeClr val="dk1"/>
                          </a:solidFill>
                          <a:latin typeface="+mn-lt"/>
                          <a:ea typeface="+mn-ea"/>
                          <a:cs typeface="+mn-cs"/>
                        </a:rPr>
                        <a:t>$97416</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extLst>
                  <a:ext uri="{0D108BD9-81ED-4DB2-BD59-A6C34878D82A}">
                    <a16:rowId xmlns:a16="http://schemas.microsoft.com/office/drawing/2014/main" val="1462171602"/>
                  </a:ext>
                </a:extLst>
              </a:tr>
              <a:tr h="314210">
                <a:tc>
                  <a:txBody>
                    <a:bodyPr/>
                    <a:lstStyle/>
                    <a:p>
                      <a:pPr marL="0" marR="0" lvl="0" indent="0" algn="l" defTabSz="1507937" rtl="0" eaLnBrk="1" fontAlgn="auto" latinLnBrk="0" hangingPunct="1">
                        <a:lnSpc>
                          <a:spcPct val="100000"/>
                        </a:lnSpc>
                        <a:spcBef>
                          <a:spcPts val="0"/>
                        </a:spcBef>
                        <a:spcAft>
                          <a:spcPts val="0"/>
                        </a:spcAft>
                        <a:buClrTx/>
                        <a:buSzTx/>
                        <a:buFontTx/>
                        <a:buNone/>
                        <a:tabLst/>
                        <a:defRPr/>
                      </a:pPr>
                      <a:r>
                        <a:rPr lang="en-US" sz="800" b="0" i="0">
                          <a:solidFill>
                            <a:schemeClr val="dk1"/>
                          </a:solidFill>
                          <a:effectLst/>
                          <a:latin typeface="+mn-lt"/>
                          <a:ea typeface="+mn-ea"/>
                          <a:cs typeface="+mn-cs"/>
                        </a:rPr>
                        <a:t>Oracle Database Cloud Service </a:t>
                      </a:r>
                      <a:r>
                        <a:rPr lang="en-US" sz="800" kern="1200">
                          <a:solidFill>
                            <a:schemeClr val="dk1"/>
                          </a:solidFill>
                          <a:latin typeface="+mn-lt"/>
                          <a:ea typeface="+mn-ea"/>
                          <a:cs typeface="+mn-cs"/>
                        </a:rPr>
                        <a:t>- Enterprise</a:t>
                      </a:r>
                    </a:p>
                    <a:p>
                      <a:pPr marL="0" algn="l" defTabSz="1507937" rtl="0" eaLnBrk="1" latinLnBrk="0" hangingPunct="1"/>
                      <a:endParaRPr lang="en-US" sz="800" kern="1200">
                        <a:solidFill>
                          <a:schemeClr val="dk1"/>
                        </a:solidFill>
                        <a:latin typeface="+mn-lt"/>
                        <a:ea typeface="+mn-ea"/>
                        <a:cs typeface="+mn-cs"/>
                      </a:endParaRP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a:solidFill>
                            <a:schemeClr val="dk1"/>
                          </a:solidFill>
                          <a:latin typeface="+mn-lt"/>
                          <a:ea typeface="+mn-ea"/>
                          <a:cs typeface="+mn-cs"/>
                        </a:rPr>
                        <a:t>DBCS</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a:solidFill>
                            <a:schemeClr val="dk1"/>
                          </a:solidFill>
                          <a:latin typeface="+mn-lt"/>
                          <a:ea typeface="+mn-ea"/>
                          <a:cs typeface="+mn-cs"/>
                        </a:rPr>
                        <a:t>8(4+2+2)</a:t>
                      </a:r>
                      <a:endParaRPr lang="en-US" sz="800" kern="1200" dirty="0">
                        <a:solidFill>
                          <a:schemeClr val="dk1"/>
                        </a:solidFill>
                        <a:latin typeface="+mn-lt"/>
                        <a:ea typeface="+mn-ea"/>
                        <a:cs typeface="+mn-cs"/>
                      </a:endParaRP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marR="0" lvl="0" indent="0" algn="l" defTabSz="1507937" rtl="0" eaLnBrk="1" fontAlgn="auto" latinLnBrk="0" hangingPunct="1">
                        <a:lnSpc>
                          <a:spcPct val="100000"/>
                        </a:lnSpc>
                        <a:spcBef>
                          <a:spcPts val="0"/>
                        </a:spcBef>
                        <a:spcAft>
                          <a:spcPts val="0"/>
                        </a:spcAft>
                        <a:buClrTx/>
                        <a:buSzTx/>
                        <a:buFontTx/>
                        <a:buNone/>
                        <a:tabLst/>
                        <a:defRPr/>
                      </a:pPr>
                      <a:r>
                        <a:rPr lang="en-US" sz="800" kern="1200" dirty="0">
                          <a:solidFill>
                            <a:schemeClr val="dk1"/>
                          </a:solidFill>
                          <a:latin typeface="+mn-lt"/>
                          <a:ea typeface="+mn-ea"/>
                          <a:cs typeface="+mn-cs"/>
                        </a:rPr>
                        <a:t>3</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a:solidFill>
                            <a:schemeClr val="dk1"/>
                          </a:solidFill>
                          <a:latin typeface="+mn-lt"/>
                          <a:ea typeface="+mn-ea"/>
                          <a:cs typeface="+mn-cs"/>
                        </a:rPr>
                        <a:t>24</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a:solidFill>
                            <a:schemeClr val="dk1"/>
                          </a:solidFill>
                          <a:latin typeface="+mn-lt"/>
                          <a:ea typeface="+mn-ea"/>
                          <a:cs typeface="+mn-cs"/>
                        </a:rPr>
                        <a:t>31</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a:solidFill>
                            <a:schemeClr val="dk1"/>
                          </a:solidFill>
                          <a:latin typeface="+mn-lt"/>
                          <a:ea typeface="+mn-ea"/>
                          <a:cs typeface="+mn-cs"/>
                        </a:rPr>
                        <a:t>744</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dirty="0">
                          <a:solidFill>
                            <a:schemeClr val="dk1"/>
                          </a:solidFill>
                          <a:latin typeface="+mn-lt"/>
                          <a:ea typeface="+mn-ea"/>
                          <a:cs typeface="+mn-cs"/>
                        </a:rPr>
                        <a:t>$</a:t>
                      </a:r>
                      <a:r>
                        <a:rPr lang="en-US" sz="800" b="0" i="0" dirty="0">
                          <a:solidFill>
                            <a:schemeClr val="dk1"/>
                          </a:solidFill>
                          <a:effectLst/>
                          <a:latin typeface="+mn-lt"/>
                          <a:ea typeface="+mn-ea"/>
                          <a:cs typeface="+mn-cs"/>
                        </a:rPr>
                        <a:t>2,560</a:t>
                      </a:r>
                      <a:endParaRPr lang="en-US" sz="800" kern="1200" dirty="0">
                        <a:solidFill>
                          <a:schemeClr val="dk1"/>
                        </a:solidFill>
                        <a:latin typeface="+mn-lt"/>
                        <a:ea typeface="+mn-ea"/>
                        <a:cs typeface="+mn-cs"/>
                      </a:endParaRP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a:txBody>
                    <a:bodyPr/>
                    <a:lstStyle/>
                    <a:p>
                      <a:pPr marL="0" algn="l" defTabSz="1507937" rtl="0" eaLnBrk="1" latinLnBrk="0" hangingPunct="1"/>
                      <a:r>
                        <a:rPr lang="en-US" sz="800" kern="1200" dirty="0">
                          <a:solidFill>
                            <a:schemeClr val="dk1"/>
                          </a:solidFill>
                          <a:latin typeface="+mn-lt"/>
                          <a:ea typeface="+mn-ea"/>
                          <a:cs typeface="+mn-cs"/>
                        </a:rPr>
                        <a:t>$30720</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extLst>
                  <a:ext uri="{0D108BD9-81ED-4DB2-BD59-A6C34878D82A}">
                    <a16:rowId xmlns:a16="http://schemas.microsoft.com/office/drawing/2014/main" val="1542288606"/>
                  </a:ext>
                </a:extLst>
              </a:tr>
              <a:tr h="244916">
                <a:tc gridSpan="9">
                  <a:txBody>
                    <a:bodyPr/>
                    <a:lstStyle/>
                    <a:p>
                      <a:pPr marL="0" algn="l" defTabSz="1507937" rtl="0" eaLnBrk="1" latinLnBrk="0" hangingPunct="1"/>
                      <a:r>
                        <a:rPr lang="en-US" sz="800" kern="1200" dirty="0">
                          <a:solidFill>
                            <a:schemeClr val="dk1"/>
                          </a:solidFill>
                          <a:latin typeface="+mn-lt"/>
                          <a:ea typeface="+mn-ea"/>
                          <a:cs typeface="+mn-cs"/>
                        </a:rPr>
                        <a:t>Note :- This table is the sample on basis of oracle cost estimator</a:t>
                      </a:r>
                    </a:p>
                  </a:txBody>
                  <a:tcPr marL="55449" marR="55449" marT="27724" marB="27724">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3">
                        <a:lumMod val="40000"/>
                        <a:lumOff val="60000"/>
                      </a:schemeClr>
                    </a:solidFill>
                  </a:tcPr>
                </a:tc>
                <a:tc hMerge="1">
                  <a:txBody>
                    <a:bodyPr/>
                    <a:lstStyle/>
                    <a:p>
                      <a:pPr marL="0" algn="l" defTabSz="1507937" rtl="0" eaLnBrk="1" latinLnBrk="0" hangingPunct="1"/>
                      <a:endParaRPr lang="en-US" sz="1400" kern="1200">
                        <a:solidFill>
                          <a:schemeClr val="dk1"/>
                        </a:solidFill>
                        <a:latin typeface="+mn-lt"/>
                        <a:ea typeface="+mn-ea"/>
                        <a:cs typeface="+mn-cs"/>
                      </a:endParaRPr>
                    </a:p>
                  </a:txBody>
                  <a:tcPr>
                    <a:solidFill>
                      <a:schemeClr val="accent3">
                        <a:lumMod val="40000"/>
                        <a:lumOff val="60000"/>
                      </a:schemeClr>
                    </a:solidFill>
                  </a:tcPr>
                </a:tc>
                <a:tc hMerge="1">
                  <a:txBody>
                    <a:bodyPr/>
                    <a:lstStyle/>
                    <a:p>
                      <a:pPr marL="0" algn="l" defTabSz="1507937" rtl="0" eaLnBrk="1" latinLnBrk="0" hangingPunct="1"/>
                      <a:endParaRPr lang="en-US" sz="1400" kern="120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T w="12700" cmpd="sng">
                      <a:noFill/>
                    </a:lnT>
                    <a:solidFill>
                      <a:schemeClr val="accent3">
                        <a:lumMod val="40000"/>
                        <a:lumOff val="60000"/>
                      </a:schemeClr>
                    </a:solidFill>
                  </a:tcPr>
                </a:tc>
                <a:tc hMerge="1">
                  <a:txBody>
                    <a:bodyPr/>
                    <a:lstStyle/>
                    <a:p>
                      <a:pPr marL="0" algn="l" defTabSz="1507937" rtl="0" eaLnBrk="1" latinLnBrk="0" hangingPunct="1"/>
                      <a:endParaRPr lang="en-US" sz="1400" kern="120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hMerge="1">
                  <a:txBody>
                    <a:bodyPr/>
                    <a:lstStyle/>
                    <a:p>
                      <a:pPr marL="0" algn="l" defTabSz="1507937" rtl="0" eaLnBrk="1" latinLnBrk="0" hangingPunct="1"/>
                      <a:endParaRPr lang="en-US" sz="1400" kern="120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hMerge="1">
                  <a:txBody>
                    <a:bodyPr/>
                    <a:lstStyle/>
                    <a:p>
                      <a:pPr marL="0" algn="l" defTabSz="1507937" rtl="0" eaLnBrk="1" latinLnBrk="0" hangingPunct="1"/>
                      <a:endParaRPr lang="en-US" sz="1400" kern="1200">
                        <a:solidFill>
                          <a:schemeClr val="dk1"/>
                        </a:solidFill>
                        <a:latin typeface="+mn-lt"/>
                        <a:ea typeface="+mn-ea"/>
                        <a:cs typeface="+mn-cs"/>
                      </a:endParaRPr>
                    </a:p>
                  </a:txBody>
                  <a:tcPr/>
                </a:tc>
                <a:tc hMerge="1">
                  <a:txBody>
                    <a:bodyPr/>
                    <a:lstStyle/>
                    <a:p>
                      <a:pPr marL="0" algn="l" defTabSz="1507937" rtl="0" eaLnBrk="1" latinLnBrk="0" hangingPunct="1"/>
                      <a:endParaRPr lang="en-US" sz="1400" kern="1200">
                        <a:solidFill>
                          <a:schemeClr val="dk1"/>
                        </a:solidFill>
                        <a:latin typeface="+mn-lt"/>
                        <a:ea typeface="+mn-ea"/>
                        <a:cs typeface="+mn-cs"/>
                      </a:endParaRPr>
                    </a:p>
                  </a:txBody>
                  <a:tcPr/>
                </a:tc>
                <a:tc hMerge="1">
                  <a:txBody>
                    <a:bodyPr/>
                    <a:lstStyle/>
                    <a:p>
                      <a:pPr marL="0" algn="l" defTabSz="1507937" rtl="0" eaLnBrk="1" latinLnBrk="0" hangingPunct="1"/>
                      <a:endParaRPr lang="en-US" sz="1400" kern="120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tc hMerge="1">
                  <a:txBody>
                    <a:bodyPr/>
                    <a:lstStyle/>
                    <a:p>
                      <a:pPr marL="0" algn="l" defTabSz="1507937" rtl="0" eaLnBrk="1" latinLnBrk="0" hangingPunct="1"/>
                      <a:endParaRPr lang="en-US" sz="1400" kern="1200">
                        <a:solidFill>
                          <a:schemeClr val="dk1"/>
                        </a:solidFill>
                        <a:latin typeface="+mn-lt"/>
                        <a:ea typeface="+mn-ea"/>
                        <a:cs typeface="+mn-cs"/>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3">
                        <a:lumMod val="40000"/>
                        <a:lumOff val="60000"/>
                      </a:schemeClr>
                    </a:solidFill>
                  </a:tcPr>
                </a:tc>
                <a:extLst>
                  <a:ext uri="{0D108BD9-81ED-4DB2-BD59-A6C34878D82A}">
                    <a16:rowId xmlns:a16="http://schemas.microsoft.com/office/drawing/2014/main" val="3082462206"/>
                  </a:ext>
                </a:extLst>
              </a:tr>
            </a:tbl>
          </a:graphicData>
        </a:graphic>
      </p:graphicFrame>
    </p:spTree>
    <p:extLst>
      <p:ext uri="{BB962C8B-B14F-4D97-AF65-F5344CB8AC3E}">
        <p14:creationId xmlns:p14="http://schemas.microsoft.com/office/powerpoint/2010/main" val="367590092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2">
            <a:extLst>
              <a:ext uri="{FF2B5EF4-FFF2-40B4-BE49-F238E27FC236}">
                <a16:creationId xmlns:a16="http://schemas.microsoft.com/office/drawing/2014/main" id="{7B97EB55-74D6-48ED-AC32-53B391C985C9}"/>
              </a:ext>
            </a:extLst>
          </p:cNvPr>
          <p:cNvSpPr>
            <a:spLocks noGrp="1"/>
          </p:cNvSpPr>
          <p:nvPr>
            <p:ph type="title" idx="4294967295"/>
          </p:nvPr>
        </p:nvSpPr>
        <p:spPr>
          <a:xfrm>
            <a:off x="0" y="87313"/>
            <a:ext cx="9337675" cy="511175"/>
          </a:xfrm>
        </p:spPr>
        <p:txBody>
          <a:bodyPr>
            <a:normAutofit fontScale="90000"/>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3275" dirty="0">
                <a:solidFill>
                  <a:srgbClr val="43007A"/>
                </a:solidFill>
                <a:cs typeface="Open Sans Light" panose="020B0306030504020204" pitchFamily="34" charset="0"/>
              </a:rPr>
              <a:t>Oracle Database Service Comparison</a:t>
            </a:r>
          </a:p>
        </p:txBody>
      </p:sp>
      <p:pic>
        <p:nvPicPr>
          <p:cNvPr id="8" name="Picture 7">
            <a:extLst>
              <a:ext uri="{FF2B5EF4-FFF2-40B4-BE49-F238E27FC236}">
                <a16:creationId xmlns:a16="http://schemas.microsoft.com/office/drawing/2014/main" id="{48D5AF3D-90B7-4394-B8A2-5E6538E78831}"/>
              </a:ext>
            </a:extLst>
          </p:cNvPr>
          <p:cNvPicPr>
            <a:picLocks noChangeAspect="1"/>
          </p:cNvPicPr>
          <p:nvPr/>
        </p:nvPicPr>
        <p:blipFill>
          <a:blip r:embed="rId2"/>
          <a:stretch>
            <a:fillRect/>
          </a:stretch>
        </p:blipFill>
        <p:spPr>
          <a:xfrm>
            <a:off x="318215" y="935880"/>
            <a:ext cx="11204771" cy="5396405"/>
          </a:xfrm>
          <a:prstGeom prst="rect">
            <a:avLst/>
          </a:prstGeom>
        </p:spPr>
      </p:pic>
    </p:spTree>
    <p:extLst>
      <p:ext uri="{BB962C8B-B14F-4D97-AF65-F5344CB8AC3E}">
        <p14:creationId xmlns:p14="http://schemas.microsoft.com/office/powerpoint/2010/main" val="39819407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9">
            <a:extLst>
              <a:ext uri="{FF2B5EF4-FFF2-40B4-BE49-F238E27FC236}">
                <a16:creationId xmlns:a16="http://schemas.microsoft.com/office/drawing/2014/main" id="{F552AC57-765E-425F-93AE-806D11892C02}"/>
              </a:ext>
            </a:extLst>
          </p:cNvPr>
          <p:cNvGraphicFramePr>
            <a:graphicFrameLocks noGrp="1"/>
          </p:cNvGraphicFramePr>
          <p:nvPr/>
        </p:nvGraphicFramePr>
        <p:xfrm>
          <a:off x="797950" y="880781"/>
          <a:ext cx="10596095" cy="2106354"/>
        </p:xfrm>
        <a:graphic>
          <a:graphicData uri="http://schemas.openxmlformats.org/drawingml/2006/table">
            <a:tbl>
              <a:tblPr/>
              <a:tblGrid>
                <a:gridCol w="1898384">
                  <a:extLst>
                    <a:ext uri="{9D8B030D-6E8A-4147-A177-3AD203B41FA5}">
                      <a16:colId xmlns:a16="http://schemas.microsoft.com/office/drawing/2014/main" val="1165840564"/>
                    </a:ext>
                  </a:extLst>
                </a:gridCol>
                <a:gridCol w="2718909">
                  <a:extLst>
                    <a:ext uri="{9D8B030D-6E8A-4147-A177-3AD203B41FA5}">
                      <a16:colId xmlns:a16="http://schemas.microsoft.com/office/drawing/2014/main" val="1146959328"/>
                    </a:ext>
                  </a:extLst>
                </a:gridCol>
                <a:gridCol w="2989401">
                  <a:extLst>
                    <a:ext uri="{9D8B030D-6E8A-4147-A177-3AD203B41FA5}">
                      <a16:colId xmlns:a16="http://schemas.microsoft.com/office/drawing/2014/main" val="2491871763"/>
                    </a:ext>
                  </a:extLst>
                </a:gridCol>
                <a:gridCol w="2989401">
                  <a:extLst>
                    <a:ext uri="{9D8B030D-6E8A-4147-A177-3AD203B41FA5}">
                      <a16:colId xmlns:a16="http://schemas.microsoft.com/office/drawing/2014/main" val="3919975474"/>
                    </a:ext>
                  </a:extLst>
                </a:gridCol>
              </a:tblGrid>
              <a:tr h="315488">
                <a:tc gridSpan="2">
                  <a:txBody>
                    <a:bodyPr/>
                    <a:lstStyle/>
                    <a:p>
                      <a:pPr algn="ctr"/>
                      <a:r>
                        <a:rPr lang="en-US" sz="1100" kern="1200" dirty="0">
                          <a:solidFill>
                            <a:srgbClr val="FFFFFF"/>
                          </a:solidFill>
                          <a:effectLst/>
                          <a:latin typeface="Calibri" panose="020F0502020204030204" pitchFamily="34" charset="0"/>
                          <a:cs typeface="Times New Roman" panose="02020603050405020304" pitchFamily="18" charset="0"/>
                        </a:rPr>
                        <a:t>Mendix</a:t>
                      </a:r>
                    </a:p>
                  </a:txBody>
                  <a:tcPr marL="41587" marR="41587" marT="20793" marB="2079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3B165A"/>
                    </a:solidFill>
                  </a:tcPr>
                </a:tc>
                <a:tc hMerge="1">
                  <a:txBody>
                    <a:bodyPr/>
                    <a:lstStyle/>
                    <a:p>
                      <a:pPr marL="0" marR="0">
                        <a:lnSpc>
                          <a:spcPct val="107000"/>
                        </a:lnSpc>
                        <a:spcBef>
                          <a:spcPts val="0"/>
                        </a:spcBef>
                        <a:spcAft>
                          <a:spcPts val="800"/>
                        </a:spcAft>
                      </a:pPr>
                      <a:r>
                        <a:rPr lang="en-US" sz="1800">
                          <a:solidFill>
                            <a:srgbClr val="FFFFFF"/>
                          </a:solidFill>
                          <a:effectLst/>
                          <a:latin typeface="Calibri" panose="020F0502020204030204" pitchFamily="34" charset="0"/>
                          <a:ea typeface="Calibri" panose="020F0502020204030204" pitchFamily="34" charset="0"/>
                          <a:cs typeface="Times New Roman" panose="02020603050405020304" pitchFamily="18" charset="0"/>
                        </a:rPr>
                        <a:t>Database as a Cloud Service</a:t>
                      </a: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34290" marB="3429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3B165A"/>
                    </a:solidFill>
                  </a:tcPr>
                </a:tc>
                <a:tc gridSpan="2">
                  <a:txBody>
                    <a:bodyPr/>
                    <a:lstStyle/>
                    <a:p>
                      <a:pPr algn="ctr"/>
                      <a:r>
                        <a:rPr lang="en-US" sz="1100" kern="1200" dirty="0">
                          <a:solidFill>
                            <a:srgbClr val="FFFFFF"/>
                          </a:solidFill>
                          <a:effectLst/>
                          <a:latin typeface="Calibri" panose="020F0502020204030204" pitchFamily="34" charset="0"/>
                          <a:ea typeface="+mn-ea"/>
                          <a:cs typeface="Times New Roman" panose="02020603050405020304" pitchFamily="18" charset="0"/>
                        </a:rPr>
                        <a:t>OIC(Integration + VBCS) +  </a:t>
                      </a:r>
                      <a:r>
                        <a:rPr lang="en-US" sz="1100" kern="1200">
                          <a:solidFill>
                            <a:srgbClr val="FFFFFF"/>
                          </a:solidFill>
                          <a:effectLst/>
                          <a:latin typeface="Calibri" panose="020F0502020204030204" pitchFamily="34" charset="0"/>
                          <a:ea typeface="+mn-ea"/>
                          <a:cs typeface="Times New Roman" panose="02020603050405020304" pitchFamily="18" charset="0"/>
                        </a:rPr>
                        <a:t>PasS</a:t>
                      </a:r>
                      <a:r>
                        <a:rPr lang="en-US" sz="1100" kern="1200" dirty="0">
                          <a:solidFill>
                            <a:srgbClr val="FFFFFF"/>
                          </a:solidFill>
                          <a:effectLst/>
                          <a:latin typeface="Calibri" panose="020F0502020204030204" pitchFamily="34" charset="0"/>
                          <a:ea typeface="+mn-ea"/>
                          <a:cs typeface="Times New Roman" panose="02020603050405020304" pitchFamily="18" charset="0"/>
                        </a:rPr>
                        <a:t> DB (ATP)</a:t>
                      </a:r>
                    </a:p>
                  </a:txBody>
                  <a:tcPr marL="41587" marR="41587" marT="20793" marB="20793"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3B165A"/>
                    </a:solidFill>
                  </a:tcPr>
                </a:tc>
                <a:tc hMerge="1">
                  <a:txBody>
                    <a:bodyPr/>
                    <a:lstStyle/>
                    <a:p>
                      <a:pPr marL="0" marR="0">
                        <a:lnSpc>
                          <a:spcPct val="107000"/>
                        </a:lnSpc>
                        <a:spcBef>
                          <a:spcPts val="0"/>
                        </a:spcBef>
                        <a:spcAft>
                          <a:spcPts val="800"/>
                        </a:spcAft>
                      </a:pPr>
                      <a:endParaRPr lang="en-US" sz="18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34290" marB="3429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3B165A"/>
                    </a:solidFill>
                  </a:tcPr>
                </a:tc>
                <a:extLst>
                  <a:ext uri="{0D108BD9-81ED-4DB2-BD59-A6C34878D82A}">
                    <a16:rowId xmlns:a16="http://schemas.microsoft.com/office/drawing/2014/main" val="3090928029"/>
                  </a:ext>
                </a:extLst>
              </a:tr>
              <a:tr h="633572">
                <a:tc>
                  <a:txBody>
                    <a:bodyPr/>
                    <a:lstStyle/>
                    <a:p>
                      <a:pPr marL="0" marR="0" eaLnBrk="1" hangingPunct="1">
                        <a:lnSpc>
                          <a:spcPct val="107000"/>
                        </a:lnSpc>
                        <a:spcBef>
                          <a:spcPts val="0"/>
                        </a:spcBef>
                        <a:spcAft>
                          <a:spcPts val="0"/>
                        </a:spcAft>
                      </a:pPr>
                      <a:r>
                        <a:rPr lang="en-US" sz="1300" b="1">
                          <a:solidFill>
                            <a:schemeClr val="dk1"/>
                          </a:solidFill>
                          <a:effectLst/>
                          <a:latin typeface="Calibri" panose="020F0502020204030204" pitchFamily="34" charset="0"/>
                          <a:ea typeface="+mn-ea"/>
                          <a:cs typeface="Calibri" panose="020F0502020204030204" pitchFamily="34" charset="0"/>
                        </a:rPr>
                        <a:t>Considerations</a:t>
                      </a:r>
                    </a:p>
                  </a:txBody>
                  <a:tcPr marL="55449" marR="55449" marT="27724" marB="27724">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eaLnBrk="1" hangingPunct="1">
                        <a:lnSpc>
                          <a:spcPct val="107000"/>
                        </a:lnSpc>
                        <a:spcBef>
                          <a:spcPts val="0"/>
                        </a:spcBef>
                        <a:spcAft>
                          <a:spcPts val="0"/>
                        </a:spcAft>
                      </a:pPr>
                      <a:r>
                        <a:rPr lang="en-US" sz="1300" b="1">
                          <a:solidFill>
                            <a:schemeClr val="dk1"/>
                          </a:solidFill>
                          <a:effectLst/>
                          <a:latin typeface="Calibri" panose="020F0502020204030204" pitchFamily="34" charset="0"/>
                          <a:ea typeface="+mn-ea"/>
                          <a:cs typeface="Calibri" panose="020F0502020204030204" pitchFamily="34" charset="0"/>
                        </a:rPr>
                        <a:t>Yearly Cost</a:t>
                      </a:r>
                    </a:p>
                  </a:txBody>
                  <a:tcPr marL="55449" marR="55449" marT="27724" marB="27724">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eaLnBrk="1" hangingPunct="1">
                        <a:lnSpc>
                          <a:spcPct val="107000"/>
                        </a:lnSpc>
                        <a:spcBef>
                          <a:spcPts val="0"/>
                        </a:spcBef>
                        <a:spcAft>
                          <a:spcPts val="0"/>
                        </a:spcAft>
                      </a:pPr>
                      <a:r>
                        <a:rPr lang="en-US" sz="1300" b="1">
                          <a:solidFill>
                            <a:schemeClr val="dk1"/>
                          </a:solidFill>
                          <a:effectLst/>
                          <a:latin typeface="Calibri" panose="020F0502020204030204" pitchFamily="34" charset="0"/>
                          <a:ea typeface="+mn-ea"/>
                          <a:cs typeface="Calibri" panose="020F0502020204030204" pitchFamily="34" charset="0"/>
                        </a:rPr>
                        <a:t>Considerations</a:t>
                      </a:r>
                    </a:p>
                  </a:txBody>
                  <a:tcPr marL="55449" marR="55449" marT="27724" marB="27724">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marL="0" marR="0" eaLnBrk="1" hangingPunct="1">
                        <a:lnSpc>
                          <a:spcPct val="107000"/>
                        </a:lnSpc>
                        <a:spcBef>
                          <a:spcPts val="0"/>
                        </a:spcBef>
                        <a:spcAft>
                          <a:spcPts val="0"/>
                        </a:spcAft>
                      </a:pPr>
                      <a:r>
                        <a:rPr lang="en-US" sz="1300" b="1">
                          <a:solidFill>
                            <a:schemeClr val="dk1"/>
                          </a:solidFill>
                          <a:effectLst/>
                          <a:latin typeface="Calibri" panose="020F0502020204030204" pitchFamily="34" charset="0"/>
                          <a:ea typeface="+mn-ea"/>
                          <a:cs typeface="Calibri" panose="020F0502020204030204" pitchFamily="34" charset="0"/>
                        </a:rPr>
                        <a:t>Yearly Cost</a:t>
                      </a:r>
                    </a:p>
                  </a:txBody>
                  <a:tcPr marL="55449" marR="55449" marT="27724" marB="27724">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extLst>
                  <a:ext uri="{0D108BD9-81ED-4DB2-BD59-A6C34878D82A}">
                    <a16:rowId xmlns:a16="http://schemas.microsoft.com/office/drawing/2014/main" val="970694757"/>
                  </a:ext>
                </a:extLst>
              </a:tr>
              <a:tr h="618336">
                <a:tc rowSpan="2">
                  <a:txBody>
                    <a:bodyPr/>
                    <a:lstStyle/>
                    <a:p>
                      <a:pPr marL="0" marR="0" eaLnBrk="1" hangingPunct="1">
                        <a:lnSpc>
                          <a:spcPct val="107000"/>
                        </a:lnSpc>
                        <a:spcBef>
                          <a:spcPts val="0"/>
                        </a:spcBef>
                        <a:spcAft>
                          <a:spcPts val="0"/>
                        </a:spcAft>
                      </a:pPr>
                      <a:r>
                        <a:rPr lang="en-US" sz="1300" dirty="0">
                          <a:solidFill>
                            <a:schemeClr val="dk1"/>
                          </a:solidFill>
                          <a:effectLst/>
                          <a:latin typeface="Calibri" panose="020F0502020204030204" pitchFamily="34" charset="0"/>
                          <a:ea typeface="+mn-ea"/>
                          <a:cs typeface="Calibri" panose="020F0502020204030204" pitchFamily="34" charset="0"/>
                        </a:rPr>
                        <a:t>Mendix Cost</a:t>
                      </a:r>
                    </a:p>
                  </a:txBody>
                  <a:tcPr marL="55449" marR="55449" marT="27724" marB="27724">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8F2"/>
                    </a:solidFill>
                  </a:tcPr>
                </a:tc>
                <a:tc rowSpan="2">
                  <a:txBody>
                    <a:bodyPr/>
                    <a:lstStyle/>
                    <a:p>
                      <a:pPr marL="0" marR="0" eaLnBrk="1" hangingPunct="1">
                        <a:lnSpc>
                          <a:spcPct val="107000"/>
                        </a:lnSpc>
                        <a:spcBef>
                          <a:spcPts val="0"/>
                        </a:spcBef>
                        <a:spcAft>
                          <a:spcPts val="0"/>
                        </a:spcAft>
                      </a:pPr>
                      <a:r>
                        <a:rPr lang="en-US" sz="1300" dirty="0">
                          <a:solidFill>
                            <a:schemeClr val="dk1"/>
                          </a:solidFill>
                          <a:effectLst/>
                          <a:latin typeface="Calibri" panose="020F0502020204030204" pitchFamily="34" charset="0"/>
                          <a:ea typeface="+mn-ea"/>
                          <a:cs typeface="Calibri" panose="020F0502020204030204" pitchFamily="34" charset="0"/>
                        </a:rPr>
                        <a:t>$510K</a:t>
                      </a:r>
                    </a:p>
                  </a:txBody>
                  <a:tcPr marL="55449" marR="55449" marT="27724" marB="27724">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8F2"/>
                    </a:solidFill>
                  </a:tcPr>
                </a:tc>
                <a:tc>
                  <a:txBody>
                    <a:bodyPr/>
                    <a:lstStyle/>
                    <a:p>
                      <a:pPr marL="0" marR="0" eaLnBrk="1" hangingPunct="1">
                        <a:lnSpc>
                          <a:spcPct val="107000"/>
                        </a:lnSpc>
                        <a:spcBef>
                          <a:spcPts val="0"/>
                        </a:spcBef>
                        <a:spcAft>
                          <a:spcPts val="0"/>
                        </a:spcAft>
                      </a:pPr>
                      <a:r>
                        <a:rPr lang="en-US" sz="1300">
                          <a:solidFill>
                            <a:schemeClr val="dk1"/>
                          </a:solidFill>
                          <a:effectLst/>
                          <a:latin typeface="Calibri" panose="020F0502020204030204" pitchFamily="34" charset="0"/>
                          <a:ea typeface="+mn-ea"/>
                          <a:cs typeface="Calibri" panose="020F0502020204030204" pitchFamily="34" charset="0"/>
                        </a:rPr>
                        <a:t>2 Prod Instance 20K msg per hour</a:t>
                      </a:r>
                    </a:p>
                  </a:txBody>
                  <a:tcPr marL="55449" marR="55449" marT="27724" marB="27724">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8F2"/>
                    </a:solidFill>
                  </a:tcPr>
                </a:tc>
                <a:tc rowSpan="2">
                  <a:txBody>
                    <a:bodyPr/>
                    <a:lstStyle/>
                    <a:p>
                      <a:pPr marL="0" marR="0" eaLnBrk="1" hangingPunct="1">
                        <a:lnSpc>
                          <a:spcPct val="107000"/>
                        </a:lnSpc>
                        <a:spcBef>
                          <a:spcPts val="0"/>
                        </a:spcBef>
                        <a:spcAft>
                          <a:spcPts val="0"/>
                        </a:spcAft>
                      </a:pPr>
                      <a:r>
                        <a:rPr lang="en-US" sz="1300" dirty="0">
                          <a:solidFill>
                            <a:schemeClr val="dk1"/>
                          </a:solidFill>
                          <a:effectLst/>
                          <a:latin typeface="Calibri" panose="020F0502020204030204" pitchFamily="34" charset="0"/>
                          <a:ea typeface="+mn-ea"/>
                          <a:cs typeface="Calibri" panose="020F0502020204030204" pitchFamily="34" charset="0"/>
                        </a:rPr>
                        <a:t>$207K  +  $100K = $307K</a:t>
                      </a:r>
                    </a:p>
                  </a:txBody>
                  <a:tcPr marL="55449" marR="55449" marT="27724" marB="27724">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8F2"/>
                    </a:solidFill>
                  </a:tcPr>
                </a:tc>
                <a:extLst>
                  <a:ext uri="{0D108BD9-81ED-4DB2-BD59-A6C34878D82A}">
                    <a16:rowId xmlns:a16="http://schemas.microsoft.com/office/drawing/2014/main" val="3144383478"/>
                  </a:ext>
                </a:extLst>
              </a:tr>
              <a:tr h="538958">
                <a:tc vMerge="1">
                  <a:txBody>
                    <a:bodyPr/>
                    <a:lstStyle/>
                    <a:p>
                      <a:pPr marL="0" marR="0" eaLnBrk="1" hangingPunct="1">
                        <a:lnSpc>
                          <a:spcPct val="107000"/>
                        </a:lnSpc>
                        <a:spcBef>
                          <a:spcPts val="0"/>
                        </a:spcBef>
                        <a:spcAft>
                          <a:spcPts val="0"/>
                        </a:spcAft>
                      </a:pPr>
                      <a:r>
                        <a:rPr lang="en-US" sz="2100" dirty="0">
                          <a:solidFill>
                            <a:schemeClr val="dk1"/>
                          </a:solidFill>
                          <a:effectLst/>
                          <a:latin typeface="Calibri" panose="020F0502020204030204" pitchFamily="34" charset="0"/>
                          <a:ea typeface="+mn-ea"/>
                          <a:cs typeface="Calibri" panose="020F0502020204030204" pitchFamily="34" charset="0"/>
                        </a:rPr>
                        <a:t>Mendix Cost</a:t>
                      </a:r>
                    </a:p>
                    <a:p>
                      <a:pPr marL="0" marR="0" eaLnBrk="1" hangingPunct="1">
                        <a:lnSpc>
                          <a:spcPct val="107000"/>
                        </a:lnSpc>
                        <a:spcBef>
                          <a:spcPts val="0"/>
                        </a:spcBef>
                        <a:spcAft>
                          <a:spcPts val="0"/>
                        </a:spcAft>
                      </a:pPr>
                      <a:r>
                        <a:rPr lang="en-US" sz="2100" dirty="0">
                          <a:solidFill>
                            <a:schemeClr val="dk1"/>
                          </a:solidFill>
                          <a:effectLst/>
                          <a:latin typeface="Calibri" panose="020F0502020204030204" pitchFamily="34" charset="0"/>
                          <a:ea typeface="+mn-ea"/>
                          <a:cs typeface="Calibri" panose="020F0502020204030204" pitchFamily="34" charset="0"/>
                        </a:rPr>
                        <a:t>$510K</a:t>
                      </a:r>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8F2"/>
                    </a:solidFill>
                  </a:tcPr>
                </a:tc>
                <a:tc vMerge="1">
                  <a:txBody>
                    <a:bodyPr/>
                    <a:lstStyle/>
                    <a:p>
                      <a:endParaRPr lang="en-US"/>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8F2"/>
                    </a:solidFill>
                  </a:tcPr>
                </a:tc>
                <a:tc>
                  <a:txBody>
                    <a:bodyPr/>
                    <a:lstStyle/>
                    <a:p>
                      <a:pPr marL="0" marR="0" eaLnBrk="1" hangingPunct="1">
                        <a:lnSpc>
                          <a:spcPct val="107000"/>
                        </a:lnSpc>
                        <a:spcBef>
                          <a:spcPts val="0"/>
                        </a:spcBef>
                        <a:spcAft>
                          <a:spcPts val="0"/>
                        </a:spcAft>
                      </a:pPr>
                      <a:r>
                        <a:rPr lang="en-US" sz="1300" dirty="0">
                          <a:solidFill>
                            <a:schemeClr val="dk1"/>
                          </a:solidFill>
                          <a:effectLst/>
                          <a:latin typeface="Calibri" panose="020F0502020204030204" pitchFamily="34" charset="0"/>
                          <a:ea typeface="+mn-ea"/>
                          <a:cs typeface="Calibri" panose="020F0502020204030204" pitchFamily="34" charset="0"/>
                        </a:rPr>
                        <a:t>5 non prod Instance 10K Msg per hour</a:t>
                      </a:r>
                    </a:p>
                  </a:txBody>
                  <a:tcPr marL="55449" marR="55449" marT="27724" marB="27724">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8F2"/>
                    </a:solidFill>
                  </a:tcPr>
                </a:tc>
                <a:tc vMerge="1">
                  <a:txBody>
                    <a:bodyPr/>
                    <a:lstStyle/>
                    <a:p>
                      <a:endParaRPr lang="en-US"/>
                    </a:p>
                  </a:txBody>
                  <a:tcP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CE8F2"/>
                    </a:solidFill>
                  </a:tcPr>
                </a:tc>
                <a:extLst>
                  <a:ext uri="{0D108BD9-81ED-4DB2-BD59-A6C34878D82A}">
                    <a16:rowId xmlns:a16="http://schemas.microsoft.com/office/drawing/2014/main" val="1497812919"/>
                  </a:ext>
                </a:extLst>
              </a:tr>
            </a:tbl>
          </a:graphicData>
        </a:graphic>
      </p:graphicFrame>
      <p:sp>
        <p:nvSpPr>
          <p:cNvPr id="2" name="Title 1">
            <a:extLst>
              <a:ext uri="{FF2B5EF4-FFF2-40B4-BE49-F238E27FC236}">
                <a16:creationId xmlns:a16="http://schemas.microsoft.com/office/drawing/2014/main" id="{B8A1D875-C896-425D-AD05-869A561AED5C}"/>
              </a:ext>
            </a:extLst>
          </p:cNvPr>
          <p:cNvSpPr>
            <a:spLocks noGrp="1"/>
          </p:cNvSpPr>
          <p:nvPr>
            <p:ph type="title" idx="4294967295"/>
          </p:nvPr>
        </p:nvSpPr>
        <p:spPr>
          <a:xfrm>
            <a:off x="0" y="66675"/>
            <a:ext cx="9886950" cy="777875"/>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Recommendations</a:t>
            </a:r>
          </a:p>
        </p:txBody>
      </p:sp>
      <p:sp>
        <p:nvSpPr>
          <p:cNvPr id="8" name="General_Fill_3">
            <a:extLst>
              <a:ext uri="{FF2B5EF4-FFF2-40B4-BE49-F238E27FC236}">
                <a16:creationId xmlns:a16="http://schemas.microsoft.com/office/drawing/2014/main" id="{055BDD38-A267-41EC-88C3-8D43DCA43D02}"/>
              </a:ext>
            </a:extLst>
          </p:cNvPr>
          <p:cNvSpPr>
            <a:spLocks noChangeAspect="1" noEditPoints="1"/>
          </p:cNvSpPr>
          <p:nvPr/>
        </p:nvSpPr>
        <p:spPr bwMode="auto">
          <a:xfrm>
            <a:off x="0" y="30"/>
            <a:ext cx="0" cy="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67 h 512"/>
              <a:gd name="T12" fmla="*/ 189 w 512"/>
              <a:gd name="T13" fmla="*/ 381 h 512"/>
              <a:gd name="T14" fmla="*/ 181 w 512"/>
              <a:gd name="T15" fmla="*/ 384 h 512"/>
              <a:gd name="T16" fmla="*/ 173 w 512"/>
              <a:gd name="T17" fmla="*/ 381 h 512"/>
              <a:gd name="T18" fmla="*/ 99 w 512"/>
              <a:gd name="T19" fmla="*/ 306 h 512"/>
              <a:gd name="T20" fmla="*/ 99 w 512"/>
              <a:gd name="T21" fmla="*/ 291 h 512"/>
              <a:gd name="T22" fmla="*/ 114 w 512"/>
              <a:gd name="T23" fmla="*/ 291 h 512"/>
              <a:gd name="T24" fmla="*/ 181 w 512"/>
              <a:gd name="T25" fmla="*/ 358 h 512"/>
              <a:gd name="T26" fmla="*/ 387 w 512"/>
              <a:gd name="T27" fmla="*/ 152 h 512"/>
              <a:gd name="T28" fmla="*/ 402 w 512"/>
              <a:gd name="T29" fmla="*/ 152 h 512"/>
              <a:gd name="T30" fmla="*/ 402 w 512"/>
              <a:gd name="T31" fmla="*/ 1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67"/>
                </a:moveTo>
                <a:cubicBezTo>
                  <a:pt x="189" y="381"/>
                  <a:pt x="189" y="381"/>
                  <a:pt x="189" y="381"/>
                </a:cubicBezTo>
                <a:cubicBezTo>
                  <a:pt x="186" y="383"/>
                  <a:pt x="184" y="384"/>
                  <a:pt x="181" y="384"/>
                </a:cubicBezTo>
                <a:cubicBezTo>
                  <a:pt x="178" y="384"/>
                  <a:pt x="176" y="383"/>
                  <a:pt x="173" y="381"/>
                </a:cubicBezTo>
                <a:cubicBezTo>
                  <a:pt x="99" y="306"/>
                  <a:pt x="99" y="306"/>
                  <a:pt x="99" y="306"/>
                </a:cubicBezTo>
                <a:cubicBezTo>
                  <a:pt x="95" y="302"/>
                  <a:pt x="95" y="295"/>
                  <a:pt x="99" y="291"/>
                </a:cubicBezTo>
                <a:cubicBezTo>
                  <a:pt x="103" y="287"/>
                  <a:pt x="110" y="287"/>
                  <a:pt x="114" y="291"/>
                </a:cubicBezTo>
                <a:cubicBezTo>
                  <a:pt x="181" y="358"/>
                  <a:pt x="181" y="358"/>
                  <a:pt x="181" y="358"/>
                </a:cubicBezTo>
                <a:cubicBezTo>
                  <a:pt x="387" y="152"/>
                  <a:pt x="387" y="152"/>
                  <a:pt x="387" y="152"/>
                </a:cubicBezTo>
                <a:cubicBezTo>
                  <a:pt x="391" y="148"/>
                  <a:pt x="398" y="148"/>
                  <a:pt x="402" y="152"/>
                </a:cubicBezTo>
                <a:cubicBezTo>
                  <a:pt x="406" y="156"/>
                  <a:pt x="406" y="163"/>
                  <a:pt x="402" y="167"/>
                </a:cubicBezTo>
                <a:close/>
              </a:path>
            </a:pathLst>
          </a:custGeom>
          <a:solidFill>
            <a:schemeClr val="accent4"/>
          </a:solidFill>
          <a:ln>
            <a:noFill/>
          </a:ln>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endParaRPr lang="en-US" sz="728"/>
          </a:p>
        </p:txBody>
      </p:sp>
      <p:sp>
        <p:nvSpPr>
          <p:cNvPr id="12" name="General_Fill_3">
            <a:extLst>
              <a:ext uri="{FF2B5EF4-FFF2-40B4-BE49-F238E27FC236}">
                <a16:creationId xmlns:a16="http://schemas.microsoft.com/office/drawing/2014/main" id="{F60C1726-F52C-4F67-9BC2-694F04854EAA}"/>
              </a:ext>
            </a:extLst>
          </p:cNvPr>
          <p:cNvSpPr>
            <a:spLocks noChangeAspect="1" noEditPoints="1"/>
          </p:cNvSpPr>
          <p:nvPr/>
        </p:nvSpPr>
        <p:spPr bwMode="auto">
          <a:xfrm>
            <a:off x="9614824" y="2134984"/>
            <a:ext cx="330228" cy="330228"/>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2 w 512"/>
              <a:gd name="T11" fmla="*/ 167 h 512"/>
              <a:gd name="T12" fmla="*/ 189 w 512"/>
              <a:gd name="T13" fmla="*/ 381 h 512"/>
              <a:gd name="T14" fmla="*/ 181 w 512"/>
              <a:gd name="T15" fmla="*/ 384 h 512"/>
              <a:gd name="T16" fmla="*/ 173 w 512"/>
              <a:gd name="T17" fmla="*/ 381 h 512"/>
              <a:gd name="T18" fmla="*/ 99 w 512"/>
              <a:gd name="T19" fmla="*/ 306 h 512"/>
              <a:gd name="T20" fmla="*/ 99 w 512"/>
              <a:gd name="T21" fmla="*/ 291 h 512"/>
              <a:gd name="T22" fmla="*/ 114 w 512"/>
              <a:gd name="T23" fmla="*/ 291 h 512"/>
              <a:gd name="T24" fmla="*/ 181 w 512"/>
              <a:gd name="T25" fmla="*/ 358 h 512"/>
              <a:gd name="T26" fmla="*/ 387 w 512"/>
              <a:gd name="T27" fmla="*/ 152 h 512"/>
              <a:gd name="T28" fmla="*/ 402 w 512"/>
              <a:gd name="T29" fmla="*/ 152 h 512"/>
              <a:gd name="T30" fmla="*/ 402 w 512"/>
              <a:gd name="T31" fmla="*/ 16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2" y="167"/>
                </a:moveTo>
                <a:cubicBezTo>
                  <a:pt x="189" y="381"/>
                  <a:pt x="189" y="381"/>
                  <a:pt x="189" y="381"/>
                </a:cubicBezTo>
                <a:cubicBezTo>
                  <a:pt x="186" y="383"/>
                  <a:pt x="184" y="384"/>
                  <a:pt x="181" y="384"/>
                </a:cubicBezTo>
                <a:cubicBezTo>
                  <a:pt x="178" y="384"/>
                  <a:pt x="176" y="383"/>
                  <a:pt x="173" y="381"/>
                </a:cubicBezTo>
                <a:cubicBezTo>
                  <a:pt x="99" y="306"/>
                  <a:pt x="99" y="306"/>
                  <a:pt x="99" y="306"/>
                </a:cubicBezTo>
                <a:cubicBezTo>
                  <a:pt x="95" y="302"/>
                  <a:pt x="95" y="295"/>
                  <a:pt x="99" y="291"/>
                </a:cubicBezTo>
                <a:cubicBezTo>
                  <a:pt x="103" y="287"/>
                  <a:pt x="110" y="287"/>
                  <a:pt x="114" y="291"/>
                </a:cubicBezTo>
                <a:cubicBezTo>
                  <a:pt x="181" y="358"/>
                  <a:pt x="181" y="358"/>
                  <a:pt x="181" y="358"/>
                </a:cubicBezTo>
                <a:cubicBezTo>
                  <a:pt x="387" y="152"/>
                  <a:pt x="387" y="152"/>
                  <a:pt x="387" y="152"/>
                </a:cubicBezTo>
                <a:cubicBezTo>
                  <a:pt x="391" y="148"/>
                  <a:pt x="398" y="148"/>
                  <a:pt x="402" y="152"/>
                </a:cubicBezTo>
                <a:cubicBezTo>
                  <a:pt x="406" y="156"/>
                  <a:pt x="406" y="163"/>
                  <a:pt x="402" y="167"/>
                </a:cubicBezTo>
                <a:close/>
              </a:path>
            </a:pathLst>
          </a:custGeom>
          <a:solidFill>
            <a:srgbClr val="00B050"/>
          </a:solidFill>
          <a:ln>
            <a:noFill/>
          </a:ln>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endParaRPr lang="en-US" sz="728"/>
          </a:p>
        </p:txBody>
      </p:sp>
    </p:spTree>
    <p:extLst>
      <p:ext uri="{BB962C8B-B14F-4D97-AF65-F5344CB8AC3E}">
        <p14:creationId xmlns:p14="http://schemas.microsoft.com/office/powerpoint/2010/main" val="18853588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 Placeholder 7">
            <a:extLst>
              <a:ext uri="{FF2B5EF4-FFF2-40B4-BE49-F238E27FC236}">
                <a16:creationId xmlns:a16="http://schemas.microsoft.com/office/drawing/2014/main" id="{2A2A1A66-4EBC-4C03-A111-CED9F56BAFFD}"/>
              </a:ext>
            </a:extLst>
          </p:cNvPr>
          <p:cNvSpPr>
            <a:spLocks noGrp="1"/>
          </p:cNvSpPr>
          <p:nvPr>
            <p:ph type="body" sz="quarter" idx="4294967295"/>
          </p:nvPr>
        </p:nvSpPr>
        <p:spPr>
          <a:xfrm>
            <a:off x="0" y="1682750"/>
            <a:ext cx="4200525" cy="895350"/>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Appendix</a:t>
            </a:r>
          </a:p>
        </p:txBody>
      </p:sp>
    </p:spTree>
    <p:extLst>
      <p:ext uri="{BB962C8B-B14F-4D97-AF65-F5344CB8AC3E}">
        <p14:creationId xmlns:p14="http://schemas.microsoft.com/office/powerpoint/2010/main" val="2216826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B9330FC8-321C-4D73-B5BC-6D9C8ACEB636}"/>
              </a:ext>
            </a:extLst>
          </p:cNvPr>
          <p:cNvGraphicFramePr>
            <a:graphicFrameLocks noGrp="1"/>
          </p:cNvGraphicFramePr>
          <p:nvPr/>
        </p:nvGraphicFramePr>
        <p:xfrm>
          <a:off x="961225" y="924162"/>
          <a:ext cx="10269549" cy="5208500"/>
        </p:xfrm>
        <a:graphic>
          <a:graphicData uri="http://schemas.openxmlformats.org/drawingml/2006/table">
            <a:tbl>
              <a:tblPr firstRow="1" bandRow="1">
                <a:tableStyleId>{5C22544A-7EE6-4342-B048-85BDC9FD1C3A}</a:tableStyleId>
              </a:tblPr>
              <a:tblGrid>
                <a:gridCol w="7779962">
                  <a:extLst>
                    <a:ext uri="{9D8B030D-6E8A-4147-A177-3AD203B41FA5}">
                      <a16:colId xmlns:a16="http://schemas.microsoft.com/office/drawing/2014/main" val="3264603485"/>
                    </a:ext>
                  </a:extLst>
                </a:gridCol>
                <a:gridCol w="2489587">
                  <a:extLst>
                    <a:ext uri="{9D8B030D-6E8A-4147-A177-3AD203B41FA5}">
                      <a16:colId xmlns:a16="http://schemas.microsoft.com/office/drawing/2014/main" val="2259600665"/>
                    </a:ext>
                  </a:extLst>
                </a:gridCol>
              </a:tblGrid>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r>
                        <a:rPr kumimoji="0" lang="en-US" sz="1500" b="1" i="0"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rPr>
                        <a:t>Overview</a:t>
                      </a: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14116699"/>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r>
                        <a:rPr kumimoji="0" lang="en-US" sz="1500" b="1" i="0"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rPr>
                        <a:t>Cloud ERP Extension</a:t>
                      </a: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169121031"/>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r>
                        <a:rPr kumimoji="0" lang="en-US" sz="1500" b="1" i="0"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rPr>
                        <a:t>Existing Extension</a:t>
                      </a: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12741264"/>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r>
                        <a:rPr lang="en-US" sz="1500" b="1">
                          <a:solidFill>
                            <a:schemeClr val="tx1"/>
                          </a:solidFill>
                          <a:latin typeface="Arial" panose="020B0604020202020204" pitchFamily="34" charset="0"/>
                          <a:ea typeface="Open Sans" panose="020B0606030504020204" pitchFamily="34" charset="0"/>
                          <a:cs typeface="Arial" panose="020B0604020202020204" pitchFamily="34" charset="0"/>
                        </a:rPr>
                        <a:t>Database Technology Comparison</a:t>
                      </a: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8501919"/>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r>
                        <a:rPr lang="en-US" sz="1500" b="1">
                          <a:solidFill>
                            <a:schemeClr val="tx1"/>
                          </a:solidFill>
                          <a:latin typeface="Arial" panose="020B0604020202020204" pitchFamily="34" charset="0"/>
                          <a:ea typeface="Open Sans" panose="020B0606030504020204" pitchFamily="34" charset="0"/>
                          <a:cs typeface="Arial" panose="020B0604020202020204" pitchFamily="34" charset="0"/>
                        </a:rPr>
                        <a:t>Appendix</a:t>
                      </a: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60495240"/>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endParaRPr lang="en-US" sz="1500" b="1">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21285398"/>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endParaRPr lang="en-US" sz="1500" b="1">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29256992"/>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endParaRPr lang="en-US" sz="1500" b="1">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00660909"/>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endParaRPr lang="en-US" sz="1500" b="1">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29355772"/>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endParaRPr lang="en-US" sz="1500" b="1">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126028542"/>
                  </a:ext>
                </a:extLst>
              </a:tr>
              <a:tr h="473500">
                <a:tc>
                  <a:txBody>
                    <a:bodyPr/>
                    <a:lstStyle/>
                    <a:p>
                      <a:pPr marL="0" marR="0" lvl="0" indent="0" algn="l" defTabSz="476575" rtl="0" eaLnBrk="1" fontAlgn="auto" latinLnBrk="0" hangingPunct="1">
                        <a:lnSpc>
                          <a:spcPct val="100000"/>
                        </a:lnSpc>
                        <a:spcBef>
                          <a:spcPts val="521"/>
                        </a:spcBef>
                        <a:spcAft>
                          <a:spcPts val="0"/>
                        </a:spcAft>
                        <a:buClr>
                          <a:srgbClr val="E3DE61"/>
                        </a:buClr>
                        <a:buSzPct val="75000"/>
                        <a:buFont typeface="Arial" panose="020B0604020202020204" pitchFamily="34" charset="0"/>
                        <a:buNone/>
                        <a:tabLst/>
                        <a:defRPr/>
                      </a:pPr>
                      <a:endParaRPr lang="en-US" sz="1500" b="1">
                        <a:solidFill>
                          <a:schemeClr val="tx1"/>
                        </a:solidFill>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500" b="0" i="1" u="none" strike="noStrike" kern="1200" cap="none" spc="0" normalizeH="0" baseline="0" noProof="0">
                        <a:ln>
                          <a:noFill/>
                        </a:ln>
                        <a:solidFill>
                          <a:schemeClr val="tx1"/>
                        </a:solidFill>
                        <a:effectLst/>
                        <a:uLnTx/>
                        <a:uFillTx/>
                        <a:latin typeface="Arial" panose="020B0604020202020204" pitchFamily="34" charset="0"/>
                        <a:ea typeface="Open Sans" panose="020B0606030504020204" pitchFamily="34" charset="0"/>
                        <a:cs typeface="Arial" panose="020B0604020202020204" pitchFamily="34" charset="0"/>
                      </a:endParaRPr>
                    </a:p>
                  </a:txBody>
                  <a:tcPr marL="55449" marR="55449" marT="27724" marB="27724"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880902606"/>
                  </a:ext>
                </a:extLst>
              </a:tr>
            </a:tbl>
          </a:graphicData>
        </a:graphic>
      </p:graphicFrame>
      <p:sp>
        <p:nvSpPr>
          <p:cNvPr id="6" name="Title 1">
            <a:extLst>
              <a:ext uri="{FF2B5EF4-FFF2-40B4-BE49-F238E27FC236}">
                <a16:creationId xmlns:a16="http://schemas.microsoft.com/office/drawing/2014/main" id="{E2DA9734-475C-45B1-900F-EDAA22DEE599}"/>
              </a:ext>
            </a:extLst>
          </p:cNvPr>
          <p:cNvSpPr txBox="1">
            <a:spLocks/>
          </p:cNvSpPr>
          <p:nvPr/>
        </p:nvSpPr>
        <p:spPr>
          <a:xfrm>
            <a:off x="831732" y="277274"/>
            <a:ext cx="9887948" cy="326561"/>
          </a:xfrm>
          <a:prstGeom prst="rect">
            <a:avLst/>
          </a:prstGeo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2183" b="1">
                <a:latin typeface="Arial Black" panose="020B0A04020102020204" pitchFamily="34" charset="0"/>
                <a:ea typeface="Open Sans" panose="020B0606030504020204" pitchFamily="34" charset="0"/>
                <a:cs typeface="Open Sans" panose="020B0606030504020204" pitchFamily="34" charset="0"/>
              </a:rPr>
              <a:t>Table of Contents</a:t>
            </a:r>
            <a:endParaRPr lang="en-US" sz="2183" b="1">
              <a:solidFill>
                <a:srgbClr val="7030A0"/>
              </a:solidFill>
              <a:latin typeface="Arial Black" panose="020B0A04020102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22383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DC24D539-3E21-4DB7-976D-B0FF9A39D7D1}"/>
              </a:ext>
            </a:extLst>
          </p:cNvPr>
          <p:cNvSpPr>
            <a:spLocks noGrp="1"/>
          </p:cNvSpPr>
          <p:nvPr>
            <p:ph type="body" sz="quarter" idx="4294967295"/>
          </p:nvPr>
        </p:nvSpPr>
        <p:spPr>
          <a:xfrm>
            <a:off x="8172450" y="1520825"/>
            <a:ext cx="4019550" cy="3873500"/>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Executive Summary</a:t>
            </a:r>
          </a:p>
          <a:p>
            <a:r>
              <a:rPr lang="en-US"/>
              <a:t>Development Life Cycle</a:t>
            </a:r>
          </a:p>
          <a:p>
            <a:r>
              <a:rPr lang="en-US"/>
              <a:t>Guiding Principles</a:t>
            </a:r>
          </a:p>
        </p:txBody>
      </p:sp>
      <p:sp>
        <p:nvSpPr>
          <p:cNvPr id="8" name="Text Placeholder 7">
            <a:extLst>
              <a:ext uri="{FF2B5EF4-FFF2-40B4-BE49-F238E27FC236}">
                <a16:creationId xmlns:a16="http://schemas.microsoft.com/office/drawing/2014/main" id="{2A2A1A66-4EBC-4C03-A111-CED9F56BAFFD}"/>
              </a:ext>
            </a:extLst>
          </p:cNvPr>
          <p:cNvSpPr>
            <a:spLocks noGrp="1"/>
          </p:cNvSpPr>
          <p:nvPr>
            <p:ph type="body" sz="quarter" idx="4294967295"/>
          </p:nvPr>
        </p:nvSpPr>
        <p:spPr>
          <a:xfrm>
            <a:off x="0" y="1682750"/>
            <a:ext cx="4200525" cy="895350"/>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Overview</a:t>
            </a:r>
          </a:p>
        </p:txBody>
      </p:sp>
    </p:spTree>
    <p:extLst>
      <p:ext uri="{BB962C8B-B14F-4D97-AF65-F5344CB8AC3E}">
        <p14:creationId xmlns:p14="http://schemas.microsoft.com/office/powerpoint/2010/main" val="3164737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A2ABAC14-E44E-47F9-A412-B561B0F08E52}"/>
              </a:ext>
            </a:extLst>
          </p:cNvPr>
          <p:cNvSpPr>
            <a:spLocks noGrp="1"/>
          </p:cNvSpPr>
          <p:nvPr>
            <p:ph type="title" idx="4294967295"/>
          </p:nvPr>
        </p:nvSpPr>
        <p:spPr>
          <a:xfrm>
            <a:off x="0" y="398463"/>
            <a:ext cx="9888538" cy="777875"/>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Executive Summary</a:t>
            </a:r>
          </a:p>
        </p:txBody>
      </p:sp>
      <p:sp>
        <p:nvSpPr>
          <p:cNvPr id="5" name="Content Placeholder 1">
            <a:extLst>
              <a:ext uri="{FF2B5EF4-FFF2-40B4-BE49-F238E27FC236}">
                <a16:creationId xmlns:a16="http://schemas.microsoft.com/office/drawing/2014/main" id="{F242E383-6FE0-4201-9310-1D57AA0554AE}"/>
              </a:ext>
            </a:extLst>
          </p:cNvPr>
          <p:cNvSpPr txBox="1">
            <a:spLocks/>
          </p:cNvSpPr>
          <p:nvPr/>
        </p:nvSpPr>
        <p:spPr>
          <a:xfrm>
            <a:off x="748428" y="1649621"/>
            <a:ext cx="10714023" cy="3275016"/>
          </a:xfrm>
          <a:prstGeom prst="rect">
            <a:avLst/>
          </a:prstGeo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173279" indent="-173279" fontAlgn="t">
              <a:buFont typeface="Wingdings" panose="05000000000000000000" pitchFamily="2" charset="2"/>
              <a:buChar char="Ø"/>
            </a:pPr>
            <a:r>
              <a:rPr lang="en-GB" sz="1213"/>
              <a:t>The document defines the </a:t>
            </a:r>
            <a:r>
              <a:rPr lang="en-GB" sz="1213" b="1"/>
              <a:t>standard approach and Strategy for extending standard Cloud ERP functionality.</a:t>
            </a:r>
          </a:p>
          <a:p>
            <a:pPr marL="173279" indent="-173279" fontAlgn="t">
              <a:buFont typeface="Wingdings" panose="05000000000000000000" pitchFamily="2" charset="2"/>
              <a:buChar char="Ø"/>
            </a:pPr>
            <a:endParaRPr lang="en-GB" sz="1213"/>
          </a:p>
          <a:p>
            <a:pPr marL="173279" indent="-173279" fontAlgn="t">
              <a:buFont typeface="Wingdings" panose="05000000000000000000" pitchFamily="2" charset="2"/>
              <a:buChar char="Ø"/>
            </a:pPr>
            <a:r>
              <a:rPr lang="en-GB" sz="1213"/>
              <a:t>The document lists the detailed </a:t>
            </a:r>
            <a:r>
              <a:rPr lang="en-GB" sz="1213" b="1"/>
              <a:t>development approach and guiding principles</a:t>
            </a:r>
            <a:r>
              <a:rPr lang="en-GB" sz="1213"/>
              <a:t> for various extensions including Custom UI and Personalization etc.</a:t>
            </a:r>
          </a:p>
          <a:p>
            <a:pPr marL="173279" indent="-173279" fontAlgn="t">
              <a:buFont typeface="Wingdings" panose="05000000000000000000" pitchFamily="2" charset="2"/>
              <a:buChar char="Ø"/>
            </a:pPr>
            <a:endParaRPr lang="en-GB" sz="1213"/>
          </a:p>
          <a:p>
            <a:pPr marL="173279" indent="-173279" fontAlgn="t">
              <a:buFont typeface="Wingdings" panose="05000000000000000000" pitchFamily="2" charset="2"/>
              <a:buChar char="Ø"/>
            </a:pPr>
            <a:r>
              <a:rPr lang="en-GB" sz="1213"/>
              <a:t>The document list the </a:t>
            </a:r>
            <a:r>
              <a:rPr lang="en-GB" sz="1213" b="1"/>
              <a:t>tools and technologies </a:t>
            </a:r>
            <a:r>
              <a:rPr lang="en-GB" sz="1213"/>
              <a:t>offered by Oracle for extensions and defines the use-case for each option for an optimal solution(s).</a:t>
            </a:r>
          </a:p>
          <a:p>
            <a:pPr marL="173279" indent="-173279" fontAlgn="t">
              <a:buFont typeface="Wingdings" panose="05000000000000000000" pitchFamily="2" charset="2"/>
              <a:buChar char="Ø"/>
            </a:pPr>
            <a:endParaRPr lang="en-US" sz="1213"/>
          </a:p>
          <a:p>
            <a:pPr marL="173279" indent="-173279" fontAlgn="t">
              <a:buFont typeface="Wingdings" panose="05000000000000000000" pitchFamily="2" charset="2"/>
              <a:buChar char="Ø"/>
            </a:pPr>
            <a:r>
              <a:rPr lang="en-GB" sz="1213"/>
              <a:t>The document lists</a:t>
            </a:r>
            <a:r>
              <a:rPr lang="en-US" sz="1213"/>
              <a:t> down the </a:t>
            </a:r>
            <a:r>
              <a:rPr lang="en-US" sz="1213" b="1"/>
              <a:t>best practices</a:t>
            </a:r>
            <a:r>
              <a:rPr lang="en-US" sz="1213"/>
              <a:t>, the Development team must follow during Extension’s development.</a:t>
            </a:r>
          </a:p>
          <a:p>
            <a:pPr fontAlgn="t"/>
            <a:endParaRPr lang="en-US" sz="1213"/>
          </a:p>
          <a:p>
            <a:pPr marL="173279" indent="-173279" fontAlgn="t">
              <a:buFont typeface="Wingdings" panose="05000000000000000000" pitchFamily="2" charset="2"/>
              <a:buChar char="Ø"/>
            </a:pPr>
            <a:r>
              <a:rPr lang="en-GB" sz="1213"/>
              <a:t>The document</a:t>
            </a:r>
            <a:r>
              <a:rPr lang="en-US" sz="1213"/>
              <a:t> aims to ensure that the solution to be delivered upon go-live </a:t>
            </a:r>
            <a:r>
              <a:rPr lang="en-US" sz="1213" b="1"/>
              <a:t>behaves per design specifications, meets the established quality criteria</a:t>
            </a:r>
            <a:r>
              <a:rPr lang="en-US" sz="1213"/>
              <a:t>, and performs per established operational parameters. </a:t>
            </a:r>
            <a:endParaRPr lang="en-GB" sz="1213"/>
          </a:p>
          <a:p>
            <a:pPr marL="173279" indent="-173279" fontAlgn="t">
              <a:buFont typeface="Wingdings" panose="05000000000000000000" pitchFamily="2" charset="2"/>
              <a:buChar char="Ø"/>
            </a:pPr>
            <a:endParaRPr lang="en-US" sz="1213"/>
          </a:p>
          <a:p>
            <a:pPr marL="173279" indent="-173279" fontAlgn="t">
              <a:buFont typeface="Wingdings" panose="05000000000000000000" pitchFamily="2" charset="2"/>
              <a:buChar char="Ø"/>
            </a:pPr>
            <a:r>
              <a:rPr lang="en-US" sz="1213"/>
              <a:t>This document will be </a:t>
            </a:r>
            <a:r>
              <a:rPr lang="en-US" sz="1213" b="1"/>
              <a:t>referenced by the development team</a:t>
            </a:r>
            <a:endParaRPr lang="en-US" sz="1213"/>
          </a:p>
        </p:txBody>
      </p:sp>
      <p:sp>
        <p:nvSpPr>
          <p:cNvPr id="6" name="Text Placeholder 2">
            <a:extLst>
              <a:ext uri="{FF2B5EF4-FFF2-40B4-BE49-F238E27FC236}">
                <a16:creationId xmlns:a16="http://schemas.microsoft.com/office/drawing/2014/main" id="{D6CB2838-5B88-4D89-A70D-AE826FBE225E}"/>
              </a:ext>
            </a:extLst>
          </p:cNvPr>
          <p:cNvSpPr txBox="1">
            <a:spLocks/>
          </p:cNvSpPr>
          <p:nvPr/>
        </p:nvSpPr>
        <p:spPr>
          <a:xfrm>
            <a:off x="748429" y="1299099"/>
            <a:ext cx="6801464" cy="229598"/>
          </a:xfrm>
          <a:prstGeom prst="rect">
            <a:avLst/>
          </a:prstGeo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kern="0" dirty="0">
                <a:solidFill>
                  <a:sysClr val="windowText" lastClr="000000"/>
                </a:solidFill>
              </a:rPr>
              <a:t>This document details XX’s Extensions Strategy - </a:t>
            </a:r>
          </a:p>
        </p:txBody>
      </p:sp>
    </p:spTree>
    <p:extLst>
      <p:ext uri="{BB962C8B-B14F-4D97-AF65-F5344CB8AC3E}">
        <p14:creationId xmlns:p14="http://schemas.microsoft.com/office/powerpoint/2010/main" val="37832085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Oval 55">
            <a:extLst>
              <a:ext uri="{FF2B5EF4-FFF2-40B4-BE49-F238E27FC236}">
                <a16:creationId xmlns:a16="http://schemas.microsoft.com/office/drawing/2014/main" id="{094FDE42-7F57-4E36-A4BF-5359F87D659B}"/>
              </a:ext>
            </a:extLst>
          </p:cNvPr>
          <p:cNvSpPr>
            <a:spLocks noChangeArrowheads="1"/>
          </p:cNvSpPr>
          <p:nvPr/>
        </p:nvSpPr>
        <p:spPr bwMode="auto">
          <a:xfrm>
            <a:off x="10120711" y="820783"/>
            <a:ext cx="1739477" cy="492936"/>
          </a:xfrm>
          <a:prstGeom prst="rect">
            <a:avLst/>
          </a:prstGeom>
          <a:noFill/>
          <a:ln w="28575">
            <a:noFill/>
          </a:ln>
          <a:effectLst/>
        </p:spPr>
        <p:txBody>
          <a:bodyPr wrap="none"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endParaRPr lang="en-US" sz="1050" b="1" kern="0">
              <a:solidFill>
                <a:schemeClr val="tx2"/>
              </a:solidFill>
              <a:latin typeface="Arial" panose="020B0604020202020204" pitchFamily="34" charset="0"/>
              <a:cs typeface="Arial" panose="020B0604020202020204" pitchFamily="34" charset="0"/>
            </a:endParaRPr>
          </a:p>
        </p:txBody>
      </p:sp>
      <p:sp>
        <p:nvSpPr>
          <p:cNvPr id="56" name="Title 10">
            <a:extLst>
              <a:ext uri="{FF2B5EF4-FFF2-40B4-BE49-F238E27FC236}">
                <a16:creationId xmlns:a16="http://schemas.microsoft.com/office/drawing/2014/main" id="{864514FA-1813-4135-B7D3-FE34B33CB1D2}"/>
              </a:ext>
            </a:extLst>
          </p:cNvPr>
          <p:cNvSpPr txBox="1">
            <a:spLocks/>
          </p:cNvSpPr>
          <p:nvPr/>
        </p:nvSpPr>
        <p:spPr>
          <a:xfrm>
            <a:off x="829065" y="398530"/>
            <a:ext cx="9888034"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Development Life Cycle</a:t>
            </a:r>
          </a:p>
        </p:txBody>
      </p:sp>
      <p:sp>
        <p:nvSpPr>
          <p:cNvPr id="57" name="Text Placeholder 42">
            <a:extLst>
              <a:ext uri="{FF2B5EF4-FFF2-40B4-BE49-F238E27FC236}">
                <a16:creationId xmlns:a16="http://schemas.microsoft.com/office/drawing/2014/main" id="{F9C8CCAB-0457-4063-BEC1-3299063F4931}"/>
              </a:ext>
            </a:extLst>
          </p:cNvPr>
          <p:cNvSpPr txBox="1">
            <a:spLocks/>
          </p:cNvSpPr>
          <p:nvPr/>
        </p:nvSpPr>
        <p:spPr>
          <a:xfrm>
            <a:off x="604481" y="1384003"/>
            <a:ext cx="11086760" cy="214218"/>
          </a:xfrm>
          <a:prstGeom prst="rect">
            <a:avLst/>
          </a:prstGeo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kern="0">
                <a:solidFill>
                  <a:sysClr val="windowText" lastClr="000000"/>
                </a:solidFill>
              </a:rPr>
              <a:t>The Extension development lifecycle is divided into steps for Rationalization, Development, and Delivery</a:t>
            </a:r>
          </a:p>
        </p:txBody>
      </p:sp>
      <p:cxnSp>
        <p:nvCxnSpPr>
          <p:cNvPr id="58" name="Straight Connector 57">
            <a:extLst>
              <a:ext uri="{FF2B5EF4-FFF2-40B4-BE49-F238E27FC236}">
                <a16:creationId xmlns:a16="http://schemas.microsoft.com/office/drawing/2014/main" id="{8E126E6D-1FBB-4846-B012-C0D9C38D0528}"/>
              </a:ext>
            </a:extLst>
          </p:cNvPr>
          <p:cNvCxnSpPr/>
          <p:nvPr/>
        </p:nvCxnSpPr>
        <p:spPr>
          <a:xfrm>
            <a:off x="7447756" y="4383314"/>
            <a:ext cx="1076940" cy="0"/>
          </a:xfrm>
          <a:prstGeom prst="line">
            <a:avLst/>
          </a:prstGeom>
          <a:noFill/>
          <a:ln w="6350" cap="flat" cmpd="sng" algn="ctr">
            <a:solidFill>
              <a:sysClr val="window" lastClr="FFFFFF"/>
            </a:solidFill>
            <a:prstDash val="solid"/>
            <a:miter lim="800000"/>
          </a:ln>
          <a:effectLst/>
        </p:spPr>
      </p:cxnSp>
      <p:cxnSp>
        <p:nvCxnSpPr>
          <p:cNvPr id="59" name="Straight Connector 58">
            <a:extLst>
              <a:ext uri="{FF2B5EF4-FFF2-40B4-BE49-F238E27FC236}">
                <a16:creationId xmlns:a16="http://schemas.microsoft.com/office/drawing/2014/main" id="{FE293971-86EB-4495-A053-1ED828511CE1}"/>
              </a:ext>
            </a:extLst>
          </p:cNvPr>
          <p:cNvCxnSpPr/>
          <p:nvPr/>
        </p:nvCxnSpPr>
        <p:spPr>
          <a:xfrm>
            <a:off x="7589743" y="5154813"/>
            <a:ext cx="1110166" cy="0"/>
          </a:xfrm>
          <a:prstGeom prst="line">
            <a:avLst/>
          </a:prstGeom>
          <a:noFill/>
          <a:ln w="6350" cap="flat" cmpd="sng" algn="ctr">
            <a:solidFill>
              <a:sysClr val="window" lastClr="FFFFFF"/>
            </a:solidFill>
            <a:prstDash val="solid"/>
            <a:miter lim="800000"/>
          </a:ln>
          <a:effectLst/>
        </p:spPr>
      </p:cxnSp>
      <p:sp>
        <p:nvSpPr>
          <p:cNvPr id="60" name="TextBox 59">
            <a:extLst>
              <a:ext uri="{FF2B5EF4-FFF2-40B4-BE49-F238E27FC236}">
                <a16:creationId xmlns:a16="http://schemas.microsoft.com/office/drawing/2014/main" id="{43BF57FF-475A-42DC-A7FA-8F4A5C384B90}"/>
              </a:ext>
            </a:extLst>
          </p:cNvPr>
          <p:cNvSpPr txBox="1"/>
          <p:nvPr/>
        </p:nvSpPr>
        <p:spPr>
          <a:xfrm>
            <a:off x="477495" y="1905193"/>
            <a:ext cx="934603" cy="276999"/>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r" defTabSz="1219187" fontAlgn="base">
              <a:spcBef>
                <a:spcPts val="600"/>
              </a:spcBef>
              <a:spcAft>
                <a:spcPct val="0"/>
              </a:spcAft>
              <a:defRPr/>
            </a:pPr>
            <a:r>
              <a:rPr lang="en-US" sz="1200" b="1">
                <a:solidFill>
                  <a:srgbClr val="000000"/>
                </a:solidFill>
                <a:latin typeface="Franklin Gothic Book (Body)"/>
                <a:cs typeface="Arial" charset="0"/>
              </a:rPr>
              <a:t>Start</a:t>
            </a:r>
          </a:p>
        </p:txBody>
      </p:sp>
      <p:sp>
        <p:nvSpPr>
          <p:cNvPr id="61" name="U-Turn Arrow 8">
            <a:extLst>
              <a:ext uri="{FF2B5EF4-FFF2-40B4-BE49-F238E27FC236}">
                <a16:creationId xmlns:a16="http://schemas.microsoft.com/office/drawing/2014/main" id="{8B1EF208-3C04-4D3D-851E-6BEBECEAF1B2}"/>
              </a:ext>
            </a:extLst>
          </p:cNvPr>
          <p:cNvSpPr/>
          <p:nvPr/>
        </p:nvSpPr>
        <p:spPr>
          <a:xfrm rot="16200000" flipH="1">
            <a:off x="3178392" y="983567"/>
            <a:ext cx="1667405" cy="6470195"/>
          </a:xfrm>
          <a:prstGeom prst="uturnArrow">
            <a:avLst>
              <a:gd name="adj1" fmla="val 6432"/>
              <a:gd name="adj2" fmla="val 3575"/>
              <a:gd name="adj3" fmla="val 948"/>
              <a:gd name="adj4" fmla="val 49821"/>
              <a:gd name="adj5" fmla="val 99372"/>
            </a:avLst>
          </a:prstGeom>
          <a:solidFill>
            <a:srgbClr val="92D400"/>
          </a:solidFill>
          <a:ln w="12700" cap="flat" cmpd="sng" algn="ctr">
            <a:noFill/>
            <a:prstDash val="solid"/>
          </a:ln>
          <a:effectLst/>
        </p:spPr>
        <p:txBody>
          <a:bodyPr lIns="45720" rIns="4572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endParaRPr lang="en-US" sz="1050" b="1" kern="0">
              <a:solidFill>
                <a:srgbClr val="002776"/>
              </a:solidFill>
              <a:latin typeface="Franklin Gothic Book (Body)"/>
              <a:cs typeface="Arial" charset="0"/>
            </a:endParaRPr>
          </a:p>
        </p:txBody>
      </p:sp>
      <p:sp>
        <p:nvSpPr>
          <p:cNvPr id="62" name="U-Turn Arrow 9">
            <a:extLst>
              <a:ext uri="{FF2B5EF4-FFF2-40B4-BE49-F238E27FC236}">
                <a16:creationId xmlns:a16="http://schemas.microsoft.com/office/drawing/2014/main" id="{7B665DA0-6E17-443F-9435-1A11921F48B7}"/>
              </a:ext>
            </a:extLst>
          </p:cNvPr>
          <p:cNvSpPr/>
          <p:nvPr/>
        </p:nvSpPr>
        <p:spPr>
          <a:xfrm rot="5400000">
            <a:off x="3993209" y="-643020"/>
            <a:ext cx="1504927" cy="6779637"/>
          </a:xfrm>
          <a:prstGeom prst="uturnArrow">
            <a:avLst>
              <a:gd name="adj1" fmla="val 6432"/>
              <a:gd name="adj2" fmla="val 3575"/>
              <a:gd name="adj3" fmla="val 948"/>
              <a:gd name="adj4" fmla="val 49821"/>
              <a:gd name="adj5" fmla="val 87010"/>
            </a:avLst>
          </a:prstGeom>
          <a:solidFill>
            <a:srgbClr val="92D400"/>
          </a:solidFill>
          <a:ln w="12700" cap="flat" cmpd="sng" algn="ctr">
            <a:noFill/>
            <a:prstDash val="solid"/>
          </a:ln>
          <a:effectLst/>
        </p:spPr>
        <p:txBody>
          <a:bodyPr lIns="45720" rIns="4572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endParaRPr lang="en-US" sz="1050" b="1" kern="0">
              <a:solidFill>
                <a:srgbClr val="002776"/>
              </a:solidFill>
              <a:latin typeface="Franklin Gothic Book (Body)"/>
              <a:cs typeface="Arial" charset="0"/>
            </a:endParaRPr>
          </a:p>
        </p:txBody>
      </p:sp>
      <p:sp>
        <p:nvSpPr>
          <p:cNvPr id="63" name="Oval 62">
            <a:extLst>
              <a:ext uri="{FF2B5EF4-FFF2-40B4-BE49-F238E27FC236}">
                <a16:creationId xmlns:a16="http://schemas.microsoft.com/office/drawing/2014/main" id="{00DA440E-B0B2-44E8-BC20-7F7047354302}"/>
              </a:ext>
            </a:extLst>
          </p:cNvPr>
          <p:cNvSpPr>
            <a:spLocks noChangeAspect="1"/>
          </p:cNvSpPr>
          <p:nvPr/>
        </p:nvSpPr>
        <p:spPr>
          <a:xfrm>
            <a:off x="1893573" y="1898174"/>
            <a:ext cx="300322" cy="267739"/>
          </a:xfrm>
          <a:prstGeom prst="ellipse">
            <a:avLst/>
          </a:prstGeom>
          <a:solidFill>
            <a:schemeClr val="tx2">
              <a:lumMod val="60000"/>
              <a:lumOff val="40000"/>
            </a:schemeClr>
          </a:solidFill>
          <a:ln w="25400" cap="flat" cmpd="sng" algn="ctr">
            <a:solidFill>
              <a:schemeClr val="accent6">
                <a:lumMod val="60000"/>
                <a:lumOff val="40000"/>
              </a:schemeClr>
            </a:solidFill>
            <a:prstDash val="solid"/>
          </a:ln>
          <a:effectLst/>
        </p:spPr>
        <p:txBody>
          <a:bodyPr lIns="45720" rIns="4572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FFFFFF"/>
                </a:solidFill>
                <a:latin typeface="Franklin Gothic Book (Body)"/>
                <a:cs typeface="Arial" charset="0"/>
              </a:rPr>
              <a:t>1</a:t>
            </a:r>
          </a:p>
        </p:txBody>
      </p:sp>
      <p:sp>
        <p:nvSpPr>
          <p:cNvPr id="64" name="TextBox 63">
            <a:extLst>
              <a:ext uri="{FF2B5EF4-FFF2-40B4-BE49-F238E27FC236}">
                <a16:creationId xmlns:a16="http://schemas.microsoft.com/office/drawing/2014/main" id="{19C9211E-1264-4A12-93DB-A52873E2405E}"/>
              </a:ext>
            </a:extLst>
          </p:cNvPr>
          <p:cNvSpPr txBox="1"/>
          <p:nvPr/>
        </p:nvSpPr>
        <p:spPr>
          <a:xfrm>
            <a:off x="977832" y="2198790"/>
            <a:ext cx="2058823" cy="474041"/>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defRPr/>
            </a:pPr>
            <a:r>
              <a:rPr lang="en-US" sz="1213" kern="0">
                <a:solidFill>
                  <a:sysClr val="windowText" lastClr="000000"/>
                </a:solidFill>
                <a:latin typeface="Arial" panose="020B0604020202020204" pitchFamily="34" charset="0"/>
              </a:rPr>
              <a:t>Gather business </a:t>
            </a:r>
          </a:p>
          <a:p>
            <a:pPr algn="ctr" defTabSz="1219187">
              <a:lnSpc>
                <a:spcPct val="106000"/>
              </a:lnSpc>
              <a:defRPr/>
            </a:pPr>
            <a:r>
              <a:rPr lang="en-US" sz="1213" kern="0">
                <a:solidFill>
                  <a:sysClr val="windowText" lastClr="000000"/>
                </a:solidFill>
                <a:latin typeface="Arial" panose="020B0604020202020204" pitchFamily="34" charset="0"/>
              </a:rPr>
              <a:t>requirements</a:t>
            </a:r>
          </a:p>
        </p:txBody>
      </p:sp>
      <p:sp>
        <p:nvSpPr>
          <p:cNvPr id="65" name="Oval 64">
            <a:extLst>
              <a:ext uri="{FF2B5EF4-FFF2-40B4-BE49-F238E27FC236}">
                <a16:creationId xmlns:a16="http://schemas.microsoft.com/office/drawing/2014/main" id="{E0C565B4-BF3F-4FAA-90CC-A8F2964FC0F2}"/>
              </a:ext>
            </a:extLst>
          </p:cNvPr>
          <p:cNvSpPr>
            <a:spLocks noChangeAspect="1"/>
          </p:cNvSpPr>
          <p:nvPr/>
        </p:nvSpPr>
        <p:spPr>
          <a:xfrm>
            <a:off x="3609973" y="1884107"/>
            <a:ext cx="300322" cy="267738"/>
          </a:xfrm>
          <a:prstGeom prst="ellipse">
            <a:avLst/>
          </a:prstGeom>
          <a:solidFill>
            <a:schemeClr val="tx2">
              <a:lumMod val="60000"/>
              <a:lumOff val="40000"/>
            </a:schemeClr>
          </a:solidFill>
          <a:ln w="25400" cap="flat" cmpd="sng" algn="ctr">
            <a:solidFill>
              <a:srgbClr val="ACAEB0"/>
            </a:solidFill>
            <a:prstDash val="solid"/>
          </a:ln>
          <a:effectLst/>
        </p:spPr>
        <p:txBody>
          <a:bodyPr lIns="45720" rIns="4572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FFFFFF"/>
                </a:solidFill>
                <a:latin typeface="Franklin Gothic Book (Body)"/>
                <a:cs typeface="Arial" charset="0"/>
              </a:rPr>
              <a:t>2</a:t>
            </a:r>
          </a:p>
        </p:txBody>
      </p:sp>
      <p:sp>
        <p:nvSpPr>
          <p:cNvPr id="66" name="TextBox 65">
            <a:extLst>
              <a:ext uri="{FF2B5EF4-FFF2-40B4-BE49-F238E27FC236}">
                <a16:creationId xmlns:a16="http://schemas.microsoft.com/office/drawing/2014/main" id="{113A8753-E8CE-49FA-8CE2-6E09AFB3BD97}"/>
              </a:ext>
            </a:extLst>
          </p:cNvPr>
          <p:cNvSpPr txBox="1"/>
          <p:nvPr/>
        </p:nvSpPr>
        <p:spPr>
          <a:xfrm>
            <a:off x="2687283" y="2171973"/>
            <a:ext cx="2145700" cy="614079"/>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defRPr/>
            </a:pPr>
            <a:r>
              <a:rPr lang="en-US" sz="1092" kern="0">
                <a:solidFill>
                  <a:sysClr val="windowText" lastClr="000000"/>
                </a:solidFill>
                <a:latin typeface="Arial" panose="020B0604020202020204" pitchFamily="34" charset="0"/>
              </a:rPr>
              <a:t>Perform fit gap analysis comparing with Cloud ERP out of box functionalities</a:t>
            </a:r>
          </a:p>
        </p:txBody>
      </p:sp>
      <p:sp>
        <p:nvSpPr>
          <p:cNvPr id="67" name="Oval 66">
            <a:extLst>
              <a:ext uri="{FF2B5EF4-FFF2-40B4-BE49-F238E27FC236}">
                <a16:creationId xmlns:a16="http://schemas.microsoft.com/office/drawing/2014/main" id="{F565388A-E0D6-440A-A12A-BB46EE6D3871}"/>
              </a:ext>
            </a:extLst>
          </p:cNvPr>
          <p:cNvSpPr>
            <a:spLocks noChangeAspect="1"/>
          </p:cNvSpPr>
          <p:nvPr/>
        </p:nvSpPr>
        <p:spPr>
          <a:xfrm>
            <a:off x="5451746" y="1884107"/>
            <a:ext cx="300322" cy="267739"/>
          </a:xfrm>
          <a:prstGeom prst="ellipse">
            <a:avLst/>
          </a:prstGeom>
          <a:solidFill>
            <a:schemeClr val="tx2">
              <a:lumMod val="60000"/>
              <a:lumOff val="40000"/>
            </a:schemeClr>
          </a:solidFill>
          <a:ln w="25400" cap="flat" cmpd="sng" algn="ctr">
            <a:solidFill>
              <a:schemeClr val="accent6">
                <a:lumMod val="60000"/>
                <a:lumOff val="40000"/>
              </a:schemeClr>
            </a:solidFill>
            <a:prstDash val="solid"/>
          </a:ln>
          <a:effectLst/>
        </p:spPr>
        <p:txBody>
          <a:bodyPr lIns="45720" rIns="4572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FFFFFF"/>
                </a:solidFill>
                <a:latin typeface="Franklin Gothic Book (Body)"/>
                <a:cs typeface="Arial" charset="0"/>
              </a:rPr>
              <a:t>3</a:t>
            </a:r>
          </a:p>
        </p:txBody>
      </p:sp>
      <p:sp>
        <p:nvSpPr>
          <p:cNvPr id="68" name="TextBox 67">
            <a:extLst>
              <a:ext uri="{FF2B5EF4-FFF2-40B4-BE49-F238E27FC236}">
                <a16:creationId xmlns:a16="http://schemas.microsoft.com/office/drawing/2014/main" id="{8F665B2C-1061-4494-8AB7-877CB0CF1A73}"/>
              </a:ext>
            </a:extLst>
          </p:cNvPr>
          <p:cNvSpPr txBox="1"/>
          <p:nvPr/>
        </p:nvSpPr>
        <p:spPr>
          <a:xfrm>
            <a:off x="4760610" y="2196235"/>
            <a:ext cx="1682592" cy="1067665"/>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spcBef>
                <a:spcPts val="600"/>
              </a:spcBef>
              <a:defRPr/>
            </a:pPr>
            <a:r>
              <a:rPr lang="en-US" sz="1213" kern="0">
                <a:solidFill>
                  <a:sysClr val="windowText" lastClr="000000"/>
                </a:solidFill>
                <a:latin typeface="Arial" panose="020B0604020202020204" pitchFamily="34" charset="0"/>
              </a:rPr>
              <a:t>Assess requirements to best fit the Extension tools (Tools Rationalization)</a:t>
            </a:r>
          </a:p>
        </p:txBody>
      </p:sp>
      <p:sp>
        <p:nvSpPr>
          <p:cNvPr id="69" name="Oval 68">
            <a:extLst>
              <a:ext uri="{FF2B5EF4-FFF2-40B4-BE49-F238E27FC236}">
                <a16:creationId xmlns:a16="http://schemas.microsoft.com/office/drawing/2014/main" id="{A6F65201-A767-4ED0-8313-B83D76CCE868}"/>
              </a:ext>
            </a:extLst>
          </p:cNvPr>
          <p:cNvSpPr>
            <a:spLocks noChangeAspect="1"/>
          </p:cNvSpPr>
          <p:nvPr/>
        </p:nvSpPr>
        <p:spPr>
          <a:xfrm>
            <a:off x="7088146" y="1884107"/>
            <a:ext cx="300322" cy="267739"/>
          </a:xfrm>
          <a:prstGeom prst="ellipse">
            <a:avLst/>
          </a:prstGeom>
          <a:solidFill>
            <a:schemeClr val="tx2">
              <a:lumMod val="60000"/>
              <a:lumOff val="40000"/>
            </a:schemeClr>
          </a:solidFill>
          <a:ln w="25400" cap="flat" cmpd="sng" algn="ctr">
            <a:solidFill>
              <a:schemeClr val="accent6">
                <a:lumMod val="60000"/>
                <a:lumOff val="40000"/>
              </a:schemeClr>
            </a:solidFill>
            <a:prstDash val="solid"/>
          </a:ln>
          <a:effectLst/>
        </p:spPr>
        <p:txBody>
          <a:bodyPr lIns="45720" rIns="4572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FFFFFF"/>
                </a:solidFill>
                <a:latin typeface="Franklin Gothic Book (Body)"/>
                <a:cs typeface="Arial" charset="0"/>
              </a:rPr>
              <a:t>4</a:t>
            </a:r>
          </a:p>
        </p:txBody>
      </p:sp>
      <p:sp>
        <p:nvSpPr>
          <p:cNvPr id="70" name="TextBox 69">
            <a:extLst>
              <a:ext uri="{FF2B5EF4-FFF2-40B4-BE49-F238E27FC236}">
                <a16:creationId xmlns:a16="http://schemas.microsoft.com/office/drawing/2014/main" id="{41E0A43F-A158-494C-A990-84B790A4E418}"/>
              </a:ext>
            </a:extLst>
          </p:cNvPr>
          <p:cNvSpPr txBox="1"/>
          <p:nvPr/>
        </p:nvSpPr>
        <p:spPr>
          <a:xfrm>
            <a:off x="6499782" y="2215035"/>
            <a:ext cx="1409483" cy="671915"/>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spcBef>
                <a:spcPts val="600"/>
              </a:spcBef>
              <a:defRPr/>
            </a:pPr>
            <a:r>
              <a:rPr lang="en-US" sz="1213" kern="0">
                <a:solidFill>
                  <a:sysClr val="windowText" lastClr="000000"/>
                </a:solidFill>
                <a:latin typeface="Arial" panose="020B0604020202020204" pitchFamily="34" charset="0"/>
              </a:rPr>
              <a:t>Prepare Extensions Inventory</a:t>
            </a:r>
          </a:p>
        </p:txBody>
      </p:sp>
      <p:sp>
        <p:nvSpPr>
          <p:cNvPr id="71" name="TextBox 70">
            <a:extLst>
              <a:ext uri="{FF2B5EF4-FFF2-40B4-BE49-F238E27FC236}">
                <a16:creationId xmlns:a16="http://schemas.microsoft.com/office/drawing/2014/main" id="{D673C251-2DD1-4F83-8598-2DBFAA157236}"/>
              </a:ext>
            </a:extLst>
          </p:cNvPr>
          <p:cNvSpPr txBox="1"/>
          <p:nvPr/>
        </p:nvSpPr>
        <p:spPr>
          <a:xfrm>
            <a:off x="6168412" y="3667646"/>
            <a:ext cx="2031062" cy="474041"/>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spcBef>
                <a:spcPts val="600"/>
              </a:spcBef>
              <a:defRPr/>
            </a:pPr>
            <a:r>
              <a:rPr lang="en-US" sz="1213" kern="0">
                <a:solidFill>
                  <a:sysClr val="windowText" lastClr="000000"/>
                </a:solidFill>
                <a:latin typeface="Arial" panose="020B0604020202020204" pitchFamily="34" charset="0"/>
              </a:rPr>
              <a:t>Map business needs to Extension design</a:t>
            </a:r>
          </a:p>
        </p:txBody>
      </p:sp>
      <p:sp>
        <p:nvSpPr>
          <p:cNvPr id="72" name="Oval 71">
            <a:extLst>
              <a:ext uri="{FF2B5EF4-FFF2-40B4-BE49-F238E27FC236}">
                <a16:creationId xmlns:a16="http://schemas.microsoft.com/office/drawing/2014/main" id="{4EA49D60-86C2-45DC-A7D9-73E7B8416523}"/>
              </a:ext>
            </a:extLst>
          </p:cNvPr>
          <p:cNvSpPr>
            <a:spLocks noChangeAspect="1"/>
          </p:cNvSpPr>
          <p:nvPr/>
        </p:nvSpPr>
        <p:spPr>
          <a:xfrm>
            <a:off x="5495350" y="3312979"/>
            <a:ext cx="300322" cy="267739"/>
          </a:xfrm>
          <a:prstGeom prst="ellipse">
            <a:avLst/>
          </a:prstGeom>
          <a:solidFill>
            <a:srgbClr val="E0F0FA"/>
          </a:solidFill>
          <a:ln w="25400" cap="flat" cmpd="sng" algn="ctr">
            <a:solidFill>
              <a:srgbClr val="AFC7FE"/>
            </a:solidFill>
            <a:prstDash val="solid"/>
          </a:ln>
          <a:effectLst/>
        </p:spPr>
        <p:txBody>
          <a:bodyPr lIns="0" tIns="0" rIns="0" bIns="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000000"/>
                </a:solidFill>
                <a:latin typeface="Franklin Gothic Book (Body)"/>
                <a:cs typeface="Arial" charset="0"/>
              </a:rPr>
              <a:t>6</a:t>
            </a:r>
          </a:p>
        </p:txBody>
      </p:sp>
      <p:sp>
        <p:nvSpPr>
          <p:cNvPr id="73" name="TextBox 72">
            <a:extLst>
              <a:ext uri="{FF2B5EF4-FFF2-40B4-BE49-F238E27FC236}">
                <a16:creationId xmlns:a16="http://schemas.microsoft.com/office/drawing/2014/main" id="{BD785D26-C4C0-42AC-B5E3-3199096896F6}"/>
              </a:ext>
            </a:extLst>
          </p:cNvPr>
          <p:cNvSpPr txBox="1"/>
          <p:nvPr/>
        </p:nvSpPr>
        <p:spPr>
          <a:xfrm>
            <a:off x="4892957" y="3659152"/>
            <a:ext cx="1538842" cy="869790"/>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spcBef>
                <a:spcPts val="600"/>
              </a:spcBef>
              <a:defRPr/>
            </a:pPr>
            <a:r>
              <a:rPr lang="en-US" sz="1213" kern="0">
                <a:solidFill>
                  <a:sysClr val="windowText" lastClr="000000"/>
                </a:solidFill>
                <a:latin typeface="Arial" panose="020B0604020202020204" pitchFamily="34" charset="0"/>
              </a:rPr>
              <a:t>Develop, validate ADF/VBCS application based on requirement</a:t>
            </a:r>
          </a:p>
        </p:txBody>
      </p:sp>
      <p:sp>
        <p:nvSpPr>
          <p:cNvPr id="74" name="TextBox 73">
            <a:extLst>
              <a:ext uri="{FF2B5EF4-FFF2-40B4-BE49-F238E27FC236}">
                <a16:creationId xmlns:a16="http://schemas.microsoft.com/office/drawing/2014/main" id="{E3525777-BECF-486E-BDB4-488EAEB9F56B}"/>
              </a:ext>
            </a:extLst>
          </p:cNvPr>
          <p:cNvSpPr txBox="1"/>
          <p:nvPr/>
        </p:nvSpPr>
        <p:spPr>
          <a:xfrm>
            <a:off x="3138575" y="3650998"/>
            <a:ext cx="1374885" cy="474041"/>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spcBef>
                <a:spcPts val="600"/>
              </a:spcBef>
              <a:defRPr/>
            </a:pPr>
            <a:r>
              <a:rPr lang="en-US" sz="1213" kern="0">
                <a:solidFill>
                  <a:sysClr val="windowText" lastClr="000000"/>
                </a:solidFill>
                <a:latin typeface="Arial" panose="020B0604020202020204" pitchFamily="34" charset="0"/>
              </a:rPr>
              <a:t>Data integration for extension</a:t>
            </a:r>
          </a:p>
        </p:txBody>
      </p:sp>
      <p:sp>
        <p:nvSpPr>
          <p:cNvPr id="75" name="TextBox 74">
            <a:extLst>
              <a:ext uri="{FF2B5EF4-FFF2-40B4-BE49-F238E27FC236}">
                <a16:creationId xmlns:a16="http://schemas.microsoft.com/office/drawing/2014/main" id="{889DF0E5-9EBD-4C50-BA02-D5CBF23B765C}"/>
              </a:ext>
            </a:extLst>
          </p:cNvPr>
          <p:cNvSpPr txBox="1"/>
          <p:nvPr/>
        </p:nvSpPr>
        <p:spPr>
          <a:xfrm>
            <a:off x="1278939" y="3659152"/>
            <a:ext cx="1541732" cy="869790"/>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spcBef>
                <a:spcPts val="600"/>
              </a:spcBef>
              <a:defRPr/>
            </a:pPr>
            <a:r>
              <a:rPr lang="en-US" sz="1213" kern="0">
                <a:solidFill>
                  <a:sysClr val="windowText" lastClr="000000"/>
                </a:solidFill>
                <a:latin typeface="Arial" panose="020B0604020202020204" pitchFamily="34" charset="0"/>
              </a:rPr>
              <a:t>Deploy/Publish pages to PaaS on WebLogic Server/VBCS</a:t>
            </a:r>
          </a:p>
        </p:txBody>
      </p:sp>
      <p:sp>
        <p:nvSpPr>
          <p:cNvPr id="76" name="Oval 75">
            <a:extLst>
              <a:ext uri="{FF2B5EF4-FFF2-40B4-BE49-F238E27FC236}">
                <a16:creationId xmlns:a16="http://schemas.microsoft.com/office/drawing/2014/main" id="{59F63B5E-0962-4311-86DD-9D1245F9B455}"/>
              </a:ext>
            </a:extLst>
          </p:cNvPr>
          <p:cNvSpPr>
            <a:spLocks noChangeAspect="1"/>
          </p:cNvSpPr>
          <p:nvPr/>
        </p:nvSpPr>
        <p:spPr>
          <a:xfrm>
            <a:off x="3728324" y="4837336"/>
            <a:ext cx="351621" cy="313471"/>
          </a:xfrm>
          <a:prstGeom prst="ellipse">
            <a:avLst/>
          </a:prstGeom>
          <a:solidFill>
            <a:srgbClr val="0070C0"/>
          </a:solidFill>
          <a:ln w="25400" cap="flat" cmpd="sng" algn="ctr">
            <a:solidFill>
              <a:schemeClr val="bg1"/>
            </a:solidFill>
            <a:prstDash val="solid"/>
          </a:ln>
          <a:effectLst/>
        </p:spPr>
        <p:txBody>
          <a:bodyPr lIns="0" tIns="0" rIns="0" bIns="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FFFFFF"/>
                </a:solidFill>
                <a:latin typeface="Franklin Gothic Book (Body)"/>
                <a:cs typeface="Arial" charset="0"/>
              </a:rPr>
              <a:t>10</a:t>
            </a:r>
          </a:p>
        </p:txBody>
      </p:sp>
      <p:sp>
        <p:nvSpPr>
          <p:cNvPr id="77" name="Oval 76">
            <a:extLst>
              <a:ext uri="{FF2B5EF4-FFF2-40B4-BE49-F238E27FC236}">
                <a16:creationId xmlns:a16="http://schemas.microsoft.com/office/drawing/2014/main" id="{700645C5-2633-4290-8946-7F789F0928B0}"/>
              </a:ext>
            </a:extLst>
          </p:cNvPr>
          <p:cNvSpPr>
            <a:spLocks noChangeAspect="1"/>
          </p:cNvSpPr>
          <p:nvPr/>
        </p:nvSpPr>
        <p:spPr>
          <a:xfrm>
            <a:off x="5451745" y="4811621"/>
            <a:ext cx="395277" cy="352391"/>
          </a:xfrm>
          <a:prstGeom prst="ellipse">
            <a:avLst/>
          </a:prstGeom>
          <a:solidFill>
            <a:srgbClr val="0070C0"/>
          </a:solidFill>
          <a:ln w="25400" cap="flat" cmpd="sng" algn="ctr">
            <a:solidFill>
              <a:schemeClr val="bg1"/>
            </a:solidFill>
            <a:prstDash val="solid"/>
          </a:ln>
          <a:effectLst/>
        </p:spPr>
        <p:txBody>
          <a:bodyPr lIns="0" tIns="0" rIns="0" bIns="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FFFFFF"/>
                </a:solidFill>
                <a:latin typeface="Franklin Gothic Book (Body)"/>
                <a:cs typeface="Arial" charset="0"/>
              </a:rPr>
              <a:t>11</a:t>
            </a:r>
          </a:p>
        </p:txBody>
      </p:sp>
      <p:sp>
        <p:nvSpPr>
          <p:cNvPr id="78" name="TextBox 77">
            <a:extLst>
              <a:ext uri="{FF2B5EF4-FFF2-40B4-BE49-F238E27FC236}">
                <a16:creationId xmlns:a16="http://schemas.microsoft.com/office/drawing/2014/main" id="{FBB1FFC4-2B87-4B28-9285-4DB8982637D1}"/>
              </a:ext>
            </a:extLst>
          </p:cNvPr>
          <p:cNvSpPr txBox="1"/>
          <p:nvPr/>
        </p:nvSpPr>
        <p:spPr>
          <a:xfrm>
            <a:off x="3189948" y="5178903"/>
            <a:ext cx="1483672" cy="869790"/>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defRPr/>
            </a:pPr>
            <a:r>
              <a:rPr lang="en-US" sz="1213" kern="0">
                <a:solidFill>
                  <a:sysClr val="windowText" lastClr="000000"/>
                </a:solidFill>
                <a:latin typeface="Arial" panose="020B0604020202020204" pitchFamily="34" charset="0"/>
              </a:rPr>
              <a:t>Implement RBAC on the custom UI for the identified roles</a:t>
            </a:r>
          </a:p>
        </p:txBody>
      </p:sp>
      <p:sp>
        <p:nvSpPr>
          <p:cNvPr id="79" name="TextBox 78">
            <a:extLst>
              <a:ext uri="{FF2B5EF4-FFF2-40B4-BE49-F238E27FC236}">
                <a16:creationId xmlns:a16="http://schemas.microsoft.com/office/drawing/2014/main" id="{0F3AD466-4EC3-4691-8B3C-F2DD7C6614B9}"/>
              </a:ext>
            </a:extLst>
          </p:cNvPr>
          <p:cNvSpPr txBox="1"/>
          <p:nvPr/>
        </p:nvSpPr>
        <p:spPr>
          <a:xfrm>
            <a:off x="7603285" y="4811622"/>
            <a:ext cx="997696" cy="276999"/>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fontAlgn="base">
              <a:spcBef>
                <a:spcPts val="600"/>
              </a:spcBef>
              <a:spcAft>
                <a:spcPct val="0"/>
              </a:spcAft>
              <a:defRPr/>
            </a:pPr>
            <a:r>
              <a:rPr lang="en-US" sz="1200" b="1">
                <a:solidFill>
                  <a:srgbClr val="FFFFFF">
                    <a:lumMod val="50000"/>
                  </a:srgbClr>
                </a:solidFill>
                <a:latin typeface="Franklin Gothic Book (Body)"/>
                <a:cs typeface="Arial" pitchFamily="34" charset="0"/>
              </a:rPr>
              <a:t> </a:t>
            </a:r>
            <a:r>
              <a:rPr lang="en-US" sz="1200" b="1">
                <a:solidFill>
                  <a:srgbClr val="000000"/>
                </a:solidFill>
                <a:latin typeface="Franklin Gothic Book (Body)"/>
                <a:cs typeface="Arial" pitchFamily="34" charset="0"/>
              </a:rPr>
              <a:t>Finish</a:t>
            </a:r>
          </a:p>
        </p:txBody>
      </p:sp>
      <p:sp>
        <p:nvSpPr>
          <p:cNvPr id="80" name="TextBox 79">
            <a:extLst>
              <a:ext uri="{FF2B5EF4-FFF2-40B4-BE49-F238E27FC236}">
                <a16:creationId xmlns:a16="http://schemas.microsoft.com/office/drawing/2014/main" id="{ABDD80E9-BD77-4CDE-8E6D-1EF49AFE2B2E}"/>
              </a:ext>
            </a:extLst>
          </p:cNvPr>
          <p:cNvSpPr txBox="1"/>
          <p:nvPr/>
        </p:nvSpPr>
        <p:spPr>
          <a:xfrm>
            <a:off x="1399183" y="5173914"/>
            <a:ext cx="1562363" cy="869790"/>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defRPr/>
            </a:pPr>
            <a:r>
              <a:rPr lang="en-US" sz="1213" kern="0">
                <a:solidFill>
                  <a:sysClr val="windowText" lastClr="000000"/>
                </a:solidFill>
                <a:latin typeface="Arial" panose="020B0604020202020204" pitchFamily="34" charset="0"/>
              </a:rPr>
              <a:t>Register extension and embed custom UI on Cloud ERP page</a:t>
            </a:r>
          </a:p>
        </p:txBody>
      </p:sp>
      <p:sp>
        <p:nvSpPr>
          <p:cNvPr id="81" name="TextBox 80">
            <a:extLst>
              <a:ext uri="{FF2B5EF4-FFF2-40B4-BE49-F238E27FC236}">
                <a16:creationId xmlns:a16="http://schemas.microsoft.com/office/drawing/2014/main" id="{BD2B031B-3327-4DB1-A363-4DD8A78B865A}"/>
              </a:ext>
            </a:extLst>
          </p:cNvPr>
          <p:cNvSpPr txBox="1"/>
          <p:nvPr/>
        </p:nvSpPr>
        <p:spPr>
          <a:xfrm>
            <a:off x="4954588" y="5157708"/>
            <a:ext cx="1440621" cy="474041"/>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defRPr/>
            </a:pPr>
            <a:r>
              <a:rPr lang="en-US" sz="1213" kern="0">
                <a:solidFill>
                  <a:sysClr val="windowText" lastClr="000000"/>
                </a:solidFill>
                <a:latin typeface="Arial" panose="020B0604020202020204" pitchFamily="34" charset="0"/>
              </a:rPr>
              <a:t>Release/Publish extensions</a:t>
            </a:r>
          </a:p>
        </p:txBody>
      </p:sp>
      <p:cxnSp>
        <p:nvCxnSpPr>
          <p:cNvPr id="82" name="Straight Connector 81">
            <a:extLst>
              <a:ext uri="{FF2B5EF4-FFF2-40B4-BE49-F238E27FC236}">
                <a16:creationId xmlns:a16="http://schemas.microsoft.com/office/drawing/2014/main" id="{0135D1F8-2F42-409C-83D3-7CD07FFFE2D7}"/>
              </a:ext>
            </a:extLst>
          </p:cNvPr>
          <p:cNvCxnSpPr/>
          <p:nvPr/>
        </p:nvCxnSpPr>
        <p:spPr>
          <a:xfrm flipV="1">
            <a:off x="8151525" y="4001463"/>
            <a:ext cx="1085235" cy="0"/>
          </a:xfrm>
          <a:prstGeom prst="line">
            <a:avLst/>
          </a:prstGeom>
          <a:noFill/>
          <a:ln w="6350" cap="flat" cmpd="sng" algn="ctr">
            <a:solidFill>
              <a:sysClr val="window" lastClr="FFFFFF"/>
            </a:solidFill>
            <a:prstDash val="solid"/>
            <a:miter lim="800000"/>
          </a:ln>
          <a:effectLst/>
        </p:spPr>
      </p:cxnSp>
      <p:cxnSp>
        <p:nvCxnSpPr>
          <p:cNvPr id="83" name="Straight Connector 82">
            <a:extLst>
              <a:ext uri="{FF2B5EF4-FFF2-40B4-BE49-F238E27FC236}">
                <a16:creationId xmlns:a16="http://schemas.microsoft.com/office/drawing/2014/main" id="{E6F54B73-2475-4431-81A0-E4CCD04CCFF0}"/>
              </a:ext>
            </a:extLst>
          </p:cNvPr>
          <p:cNvCxnSpPr/>
          <p:nvPr/>
        </p:nvCxnSpPr>
        <p:spPr>
          <a:xfrm flipV="1">
            <a:off x="9038640" y="2851804"/>
            <a:ext cx="1085235" cy="0"/>
          </a:xfrm>
          <a:prstGeom prst="line">
            <a:avLst/>
          </a:prstGeom>
          <a:noFill/>
          <a:ln w="6350" cap="flat" cmpd="sng" algn="ctr">
            <a:solidFill>
              <a:sysClr val="window" lastClr="FFFFFF"/>
            </a:solidFill>
            <a:prstDash val="solid"/>
            <a:miter lim="800000"/>
          </a:ln>
          <a:effectLst/>
        </p:spPr>
      </p:cxnSp>
      <p:sp>
        <p:nvSpPr>
          <p:cNvPr id="84" name="Rectangle 83">
            <a:extLst>
              <a:ext uri="{FF2B5EF4-FFF2-40B4-BE49-F238E27FC236}">
                <a16:creationId xmlns:a16="http://schemas.microsoft.com/office/drawing/2014/main" id="{025F18E1-596F-470E-9264-A744964AA96F}"/>
              </a:ext>
            </a:extLst>
          </p:cNvPr>
          <p:cNvSpPr/>
          <p:nvPr/>
        </p:nvSpPr>
        <p:spPr bwMode="gray">
          <a:xfrm>
            <a:off x="8616965" y="2043692"/>
            <a:ext cx="2777158" cy="1227612"/>
          </a:xfrm>
          <a:prstGeom prst="rect">
            <a:avLst/>
          </a:prstGeom>
          <a:solidFill>
            <a:srgbClr val="666666"/>
          </a:solidFill>
          <a:ln w="19050" algn="ctr">
            <a:noFill/>
            <a:miter lim="800000"/>
            <a:headEnd/>
            <a:tailEnd/>
          </a:ln>
        </p:spPr>
        <p:txBody>
          <a:bodyPr wrap="square" lIns="88899" tIns="88899" rIns="88899" bIns="88899" rtlCol="0" anchor="ctr" anchorCtr="0"/>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defRPr/>
            </a:pPr>
            <a:r>
              <a:rPr lang="en-US" sz="1600" b="1">
                <a:solidFill>
                  <a:schemeClr val="bg1"/>
                </a:solidFill>
                <a:latin typeface="Franklin Gothic Book (Body)"/>
              </a:rPr>
              <a:t>Rationalization</a:t>
            </a:r>
          </a:p>
          <a:p>
            <a:pPr algn="ctr" defTabSz="1219187">
              <a:lnSpc>
                <a:spcPct val="106000"/>
              </a:lnSpc>
              <a:defRPr/>
            </a:pPr>
            <a:r>
              <a:rPr lang="en-US" sz="1050">
                <a:solidFill>
                  <a:schemeClr val="bg1"/>
                </a:solidFill>
                <a:latin typeface="Franklin Gothic Book (Body)"/>
              </a:rPr>
              <a:t>(Target Completion: </a:t>
            </a:r>
          </a:p>
          <a:p>
            <a:pPr algn="ctr" defTabSz="1219187">
              <a:lnSpc>
                <a:spcPct val="106000"/>
              </a:lnSpc>
              <a:defRPr/>
            </a:pPr>
            <a:r>
              <a:rPr lang="en-US" sz="1050">
                <a:solidFill>
                  <a:schemeClr val="bg1"/>
                </a:solidFill>
                <a:latin typeface="Franklin Gothic Book (Body)"/>
              </a:rPr>
              <a:t>Design Phase)</a:t>
            </a:r>
          </a:p>
        </p:txBody>
      </p:sp>
      <p:sp>
        <p:nvSpPr>
          <p:cNvPr id="85" name="Rectangle 84">
            <a:extLst>
              <a:ext uri="{FF2B5EF4-FFF2-40B4-BE49-F238E27FC236}">
                <a16:creationId xmlns:a16="http://schemas.microsoft.com/office/drawing/2014/main" id="{EB912D63-443D-4BC4-A8AD-028708F6B058}"/>
              </a:ext>
            </a:extLst>
          </p:cNvPr>
          <p:cNvSpPr/>
          <p:nvPr/>
        </p:nvSpPr>
        <p:spPr bwMode="gray">
          <a:xfrm>
            <a:off x="8618632" y="3372333"/>
            <a:ext cx="2775491" cy="1227613"/>
          </a:xfrm>
          <a:prstGeom prst="rect">
            <a:avLst/>
          </a:prstGeom>
          <a:solidFill>
            <a:srgbClr val="E0F0FA"/>
          </a:solidFill>
          <a:ln w="19050" algn="ctr">
            <a:noFill/>
            <a:miter lim="800000"/>
            <a:headEnd/>
            <a:tailEnd/>
          </a:ln>
        </p:spPr>
        <p:txBody>
          <a:bodyPr wrap="square" lIns="88899" tIns="88899" rIns="88899" bIns="88899" rtlCol="0" anchor="ctr" anchorCtr="0"/>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defRPr/>
            </a:pPr>
            <a:r>
              <a:rPr lang="en-US" sz="1600" b="1">
                <a:solidFill>
                  <a:srgbClr val="000000"/>
                </a:solidFill>
                <a:latin typeface="Franklin Gothic Book (Body)"/>
              </a:rPr>
              <a:t>Development</a:t>
            </a:r>
          </a:p>
          <a:p>
            <a:pPr algn="ctr" defTabSz="1219187">
              <a:lnSpc>
                <a:spcPct val="106000"/>
              </a:lnSpc>
              <a:defRPr/>
            </a:pPr>
            <a:r>
              <a:rPr lang="en-US" sz="1050">
                <a:solidFill>
                  <a:srgbClr val="000000"/>
                </a:solidFill>
                <a:latin typeface="Franklin Gothic Book (Body)"/>
              </a:rPr>
              <a:t>(Target Completion: </a:t>
            </a:r>
          </a:p>
          <a:p>
            <a:pPr algn="ctr" defTabSz="1219187">
              <a:lnSpc>
                <a:spcPct val="106000"/>
              </a:lnSpc>
              <a:defRPr/>
            </a:pPr>
            <a:r>
              <a:rPr lang="en-US" sz="1050">
                <a:solidFill>
                  <a:srgbClr val="000000"/>
                </a:solidFill>
                <a:latin typeface="Franklin Gothic Book (Body)"/>
              </a:rPr>
              <a:t>Implementation Phase)</a:t>
            </a:r>
          </a:p>
        </p:txBody>
      </p:sp>
      <p:sp>
        <p:nvSpPr>
          <p:cNvPr id="86" name="Rectangle 85">
            <a:extLst>
              <a:ext uri="{FF2B5EF4-FFF2-40B4-BE49-F238E27FC236}">
                <a16:creationId xmlns:a16="http://schemas.microsoft.com/office/drawing/2014/main" id="{D160EEFF-0503-4F50-8410-728B68FC1AA7}"/>
              </a:ext>
            </a:extLst>
          </p:cNvPr>
          <p:cNvSpPr/>
          <p:nvPr/>
        </p:nvSpPr>
        <p:spPr bwMode="gray">
          <a:xfrm>
            <a:off x="8616966" y="4722819"/>
            <a:ext cx="2785707" cy="1227613"/>
          </a:xfrm>
          <a:prstGeom prst="rect">
            <a:avLst/>
          </a:prstGeom>
          <a:solidFill>
            <a:srgbClr val="0070C0"/>
          </a:solidFill>
          <a:ln w="19050" algn="ctr">
            <a:noFill/>
            <a:miter lim="800000"/>
            <a:headEnd/>
            <a:tailEnd/>
          </a:ln>
        </p:spPr>
        <p:txBody>
          <a:bodyPr wrap="square" lIns="88899" tIns="88899" rIns="88899" bIns="88899" rtlCol="0" anchor="ctr" anchorCtr="0"/>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lnSpc>
                <a:spcPct val="106000"/>
              </a:lnSpc>
              <a:defRPr/>
            </a:pPr>
            <a:r>
              <a:rPr lang="en-US" sz="1600" b="1">
                <a:solidFill>
                  <a:srgbClr val="FFFFFF"/>
                </a:solidFill>
                <a:latin typeface="Franklin Gothic Book (Body)"/>
              </a:rPr>
              <a:t>Delivery</a:t>
            </a:r>
          </a:p>
          <a:p>
            <a:pPr algn="ctr" defTabSz="1219187">
              <a:lnSpc>
                <a:spcPct val="106000"/>
              </a:lnSpc>
              <a:defRPr/>
            </a:pPr>
            <a:r>
              <a:rPr lang="en-US" sz="1050">
                <a:solidFill>
                  <a:schemeClr val="bg1"/>
                </a:solidFill>
                <a:latin typeface="Franklin Gothic Book (Body)"/>
              </a:rPr>
              <a:t>(Target Completion: </a:t>
            </a:r>
          </a:p>
          <a:p>
            <a:pPr algn="ctr" defTabSz="1219187">
              <a:lnSpc>
                <a:spcPct val="106000"/>
              </a:lnSpc>
              <a:defRPr/>
            </a:pPr>
            <a:r>
              <a:rPr lang="en-US" sz="1050">
                <a:solidFill>
                  <a:schemeClr val="bg1"/>
                </a:solidFill>
                <a:latin typeface="Franklin Gothic Book (Body)"/>
              </a:rPr>
              <a:t>Implementation Phase)</a:t>
            </a:r>
          </a:p>
          <a:p>
            <a:pPr algn="ctr" defTabSz="1219187">
              <a:lnSpc>
                <a:spcPct val="106000"/>
              </a:lnSpc>
              <a:defRPr/>
            </a:pPr>
            <a:endParaRPr lang="en-US" sz="1600" b="1">
              <a:solidFill>
                <a:srgbClr val="FFFFFF"/>
              </a:solidFill>
              <a:latin typeface="Franklin Gothic Book (Body)"/>
            </a:endParaRPr>
          </a:p>
        </p:txBody>
      </p:sp>
      <p:sp>
        <p:nvSpPr>
          <p:cNvPr id="87" name="Oval 86">
            <a:extLst>
              <a:ext uri="{FF2B5EF4-FFF2-40B4-BE49-F238E27FC236}">
                <a16:creationId xmlns:a16="http://schemas.microsoft.com/office/drawing/2014/main" id="{62C4682A-A7E8-4E5F-82BB-68926C2B18A5}"/>
              </a:ext>
            </a:extLst>
          </p:cNvPr>
          <p:cNvSpPr>
            <a:spLocks noChangeAspect="1"/>
          </p:cNvSpPr>
          <p:nvPr/>
        </p:nvSpPr>
        <p:spPr>
          <a:xfrm>
            <a:off x="1991095" y="4819349"/>
            <a:ext cx="351621" cy="313471"/>
          </a:xfrm>
          <a:prstGeom prst="ellipse">
            <a:avLst/>
          </a:prstGeom>
          <a:solidFill>
            <a:srgbClr val="0070C0"/>
          </a:solidFill>
          <a:ln w="25400" cap="flat" cmpd="sng" algn="ctr">
            <a:solidFill>
              <a:schemeClr val="bg1"/>
            </a:solidFill>
            <a:prstDash val="solid"/>
          </a:ln>
          <a:effectLst/>
        </p:spPr>
        <p:txBody>
          <a:bodyPr lIns="0" tIns="0" rIns="0" bIns="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FFFFFF"/>
                </a:solidFill>
                <a:latin typeface="Franklin Gothic Book (Body)"/>
                <a:cs typeface="Arial" charset="0"/>
              </a:rPr>
              <a:t>9</a:t>
            </a:r>
          </a:p>
        </p:txBody>
      </p:sp>
      <p:grpSp>
        <p:nvGrpSpPr>
          <p:cNvPr id="88" name="Group 437">
            <a:extLst>
              <a:ext uri="{FF2B5EF4-FFF2-40B4-BE49-F238E27FC236}">
                <a16:creationId xmlns:a16="http://schemas.microsoft.com/office/drawing/2014/main" id="{1352095B-C10C-4E58-88EC-DF0355F95FAC}"/>
              </a:ext>
            </a:extLst>
          </p:cNvPr>
          <p:cNvGrpSpPr>
            <a:grpSpLocks noChangeAspect="1"/>
          </p:cNvGrpSpPr>
          <p:nvPr/>
        </p:nvGrpSpPr>
        <p:grpSpPr bwMode="auto">
          <a:xfrm>
            <a:off x="7269146" y="4730050"/>
            <a:ext cx="511179" cy="479650"/>
            <a:chOff x="3130" y="1561"/>
            <a:chExt cx="340" cy="340"/>
          </a:xfrm>
          <a:solidFill>
            <a:schemeClr val="accent5"/>
          </a:solidFill>
        </p:grpSpPr>
        <p:sp>
          <p:nvSpPr>
            <p:cNvPr id="89" name="Freeform 438">
              <a:extLst>
                <a:ext uri="{FF2B5EF4-FFF2-40B4-BE49-F238E27FC236}">
                  <a16:creationId xmlns:a16="http://schemas.microsoft.com/office/drawing/2014/main" id="{76A84077-D76A-4AF3-8EE8-BBCE30F5362A}"/>
                </a:ext>
              </a:extLst>
            </p:cNvPr>
            <p:cNvSpPr>
              <a:spLocks/>
            </p:cNvSpPr>
            <p:nvPr/>
          </p:nvSpPr>
          <p:spPr bwMode="auto">
            <a:xfrm>
              <a:off x="3307" y="1696"/>
              <a:ext cx="28" cy="28"/>
            </a:xfrm>
            <a:custGeom>
              <a:avLst/>
              <a:gdLst>
                <a:gd name="T0" fmla="*/ 0 w 42"/>
                <a:gd name="T1" fmla="*/ 0 h 42"/>
                <a:gd name="T2" fmla="*/ 0 w 42"/>
                <a:gd name="T3" fmla="*/ 42 h 42"/>
                <a:gd name="T4" fmla="*/ 42 w 42"/>
                <a:gd name="T5" fmla="*/ 42 h 42"/>
                <a:gd name="T6" fmla="*/ 0 w 42"/>
                <a:gd name="T7" fmla="*/ 0 h 42"/>
              </a:gdLst>
              <a:ahLst/>
              <a:cxnLst>
                <a:cxn ang="0">
                  <a:pos x="T0" y="T1"/>
                </a:cxn>
                <a:cxn ang="0">
                  <a:pos x="T2" y="T3"/>
                </a:cxn>
                <a:cxn ang="0">
                  <a:pos x="T4" y="T5"/>
                </a:cxn>
                <a:cxn ang="0">
                  <a:pos x="T6" y="T7"/>
                </a:cxn>
              </a:cxnLst>
              <a:rect l="0" t="0" r="r" b="b"/>
              <a:pathLst>
                <a:path w="42" h="42">
                  <a:moveTo>
                    <a:pt x="0" y="0"/>
                  </a:moveTo>
                  <a:cubicBezTo>
                    <a:pt x="0" y="42"/>
                    <a:pt x="0" y="42"/>
                    <a:pt x="0" y="42"/>
                  </a:cubicBezTo>
                  <a:cubicBezTo>
                    <a:pt x="42" y="42"/>
                    <a:pt x="42" y="42"/>
                    <a:pt x="42" y="42"/>
                  </a:cubicBezTo>
                  <a:cubicBezTo>
                    <a:pt x="38" y="21"/>
                    <a:pt x="21"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20" rIns="91439" bIns="45720"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1219187">
                <a:defRPr/>
              </a:pPr>
              <a:endParaRPr lang="en-GB" sz="2400">
                <a:solidFill>
                  <a:srgbClr val="000000"/>
                </a:solidFill>
                <a:latin typeface="Franklin Gothic Book (Body)"/>
              </a:endParaRPr>
            </a:p>
          </p:txBody>
        </p:sp>
        <p:sp>
          <p:nvSpPr>
            <p:cNvPr id="90" name="Freeform 439">
              <a:extLst>
                <a:ext uri="{FF2B5EF4-FFF2-40B4-BE49-F238E27FC236}">
                  <a16:creationId xmlns:a16="http://schemas.microsoft.com/office/drawing/2014/main" id="{815EEFCC-99C7-4741-AB96-7F7BEF72AF4B}"/>
                </a:ext>
              </a:extLst>
            </p:cNvPr>
            <p:cNvSpPr>
              <a:spLocks/>
            </p:cNvSpPr>
            <p:nvPr/>
          </p:nvSpPr>
          <p:spPr bwMode="auto">
            <a:xfrm>
              <a:off x="3265" y="1696"/>
              <a:ext cx="28" cy="28"/>
            </a:xfrm>
            <a:custGeom>
              <a:avLst/>
              <a:gdLst>
                <a:gd name="T0" fmla="*/ 0 w 42"/>
                <a:gd name="T1" fmla="*/ 42 h 42"/>
                <a:gd name="T2" fmla="*/ 42 w 42"/>
                <a:gd name="T3" fmla="*/ 42 h 42"/>
                <a:gd name="T4" fmla="*/ 42 w 42"/>
                <a:gd name="T5" fmla="*/ 0 h 42"/>
                <a:gd name="T6" fmla="*/ 0 w 42"/>
                <a:gd name="T7" fmla="*/ 42 h 42"/>
              </a:gdLst>
              <a:ahLst/>
              <a:cxnLst>
                <a:cxn ang="0">
                  <a:pos x="T0" y="T1"/>
                </a:cxn>
                <a:cxn ang="0">
                  <a:pos x="T2" y="T3"/>
                </a:cxn>
                <a:cxn ang="0">
                  <a:pos x="T4" y="T5"/>
                </a:cxn>
                <a:cxn ang="0">
                  <a:pos x="T6" y="T7"/>
                </a:cxn>
              </a:cxnLst>
              <a:rect l="0" t="0" r="r" b="b"/>
              <a:pathLst>
                <a:path w="42" h="42">
                  <a:moveTo>
                    <a:pt x="0" y="42"/>
                  </a:moveTo>
                  <a:cubicBezTo>
                    <a:pt x="42" y="42"/>
                    <a:pt x="42" y="42"/>
                    <a:pt x="42" y="42"/>
                  </a:cubicBezTo>
                  <a:cubicBezTo>
                    <a:pt x="42" y="0"/>
                    <a:pt x="42" y="0"/>
                    <a:pt x="42" y="0"/>
                  </a:cubicBezTo>
                  <a:cubicBezTo>
                    <a:pt x="21" y="5"/>
                    <a:pt x="5" y="21"/>
                    <a:pt x="0"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20" rIns="91439" bIns="45720"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1219187">
                <a:defRPr/>
              </a:pPr>
              <a:endParaRPr lang="en-GB" sz="2400">
                <a:solidFill>
                  <a:srgbClr val="000000"/>
                </a:solidFill>
                <a:latin typeface="Franklin Gothic Book (Body)"/>
              </a:endParaRPr>
            </a:p>
          </p:txBody>
        </p:sp>
        <p:sp>
          <p:nvSpPr>
            <p:cNvPr id="91" name="Freeform 440">
              <a:extLst>
                <a:ext uri="{FF2B5EF4-FFF2-40B4-BE49-F238E27FC236}">
                  <a16:creationId xmlns:a16="http://schemas.microsoft.com/office/drawing/2014/main" id="{A19619C6-E490-439A-960E-39C9CE07A65D}"/>
                </a:ext>
              </a:extLst>
            </p:cNvPr>
            <p:cNvSpPr>
              <a:spLocks/>
            </p:cNvSpPr>
            <p:nvPr/>
          </p:nvSpPr>
          <p:spPr bwMode="auto">
            <a:xfrm>
              <a:off x="3230" y="1661"/>
              <a:ext cx="63" cy="63"/>
            </a:xfrm>
            <a:custGeom>
              <a:avLst/>
              <a:gdLst>
                <a:gd name="T0" fmla="*/ 0 w 95"/>
                <a:gd name="T1" fmla="*/ 95 h 95"/>
                <a:gd name="T2" fmla="*/ 32 w 95"/>
                <a:gd name="T3" fmla="*/ 95 h 95"/>
                <a:gd name="T4" fmla="*/ 95 w 95"/>
                <a:gd name="T5" fmla="*/ 32 h 95"/>
                <a:gd name="T6" fmla="*/ 95 w 95"/>
                <a:gd name="T7" fmla="*/ 0 h 95"/>
                <a:gd name="T8" fmla="*/ 0 w 95"/>
                <a:gd name="T9" fmla="*/ 95 h 95"/>
              </a:gdLst>
              <a:ahLst/>
              <a:cxnLst>
                <a:cxn ang="0">
                  <a:pos x="T0" y="T1"/>
                </a:cxn>
                <a:cxn ang="0">
                  <a:pos x="T2" y="T3"/>
                </a:cxn>
                <a:cxn ang="0">
                  <a:pos x="T4" y="T5"/>
                </a:cxn>
                <a:cxn ang="0">
                  <a:pos x="T6" y="T7"/>
                </a:cxn>
                <a:cxn ang="0">
                  <a:pos x="T8" y="T9"/>
                </a:cxn>
              </a:cxnLst>
              <a:rect l="0" t="0" r="r" b="b"/>
              <a:pathLst>
                <a:path w="95" h="95">
                  <a:moveTo>
                    <a:pt x="0" y="95"/>
                  </a:moveTo>
                  <a:cubicBezTo>
                    <a:pt x="32" y="95"/>
                    <a:pt x="32" y="95"/>
                    <a:pt x="32" y="95"/>
                  </a:cubicBezTo>
                  <a:cubicBezTo>
                    <a:pt x="37" y="62"/>
                    <a:pt x="62" y="37"/>
                    <a:pt x="95" y="32"/>
                  </a:cubicBezTo>
                  <a:cubicBezTo>
                    <a:pt x="95" y="0"/>
                    <a:pt x="95" y="0"/>
                    <a:pt x="95" y="0"/>
                  </a:cubicBezTo>
                  <a:cubicBezTo>
                    <a:pt x="45" y="5"/>
                    <a:pt x="5" y="45"/>
                    <a:pt x="0" y="95"/>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20" rIns="91439" bIns="45720"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1219187">
                <a:defRPr/>
              </a:pPr>
              <a:endParaRPr lang="en-GB" sz="2400">
                <a:solidFill>
                  <a:srgbClr val="000000"/>
                </a:solidFill>
                <a:latin typeface="Franklin Gothic Book (Body)"/>
              </a:endParaRPr>
            </a:p>
          </p:txBody>
        </p:sp>
        <p:sp>
          <p:nvSpPr>
            <p:cNvPr id="92" name="Freeform 441">
              <a:extLst>
                <a:ext uri="{FF2B5EF4-FFF2-40B4-BE49-F238E27FC236}">
                  <a16:creationId xmlns:a16="http://schemas.microsoft.com/office/drawing/2014/main" id="{6DF6F807-76C9-4DFF-B0BC-5B87FC4D8553}"/>
                </a:ext>
              </a:extLst>
            </p:cNvPr>
            <p:cNvSpPr>
              <a:spLocks/>
            </p:cNvSpPr>
            <p:nvPr/>
          </p:nvSpPr>
          <p:spPr bwMode="auto">
            <a:xfrm>
              <a:off x="3265" y="1738"/>
              <a:ext cx="28" cy="28"/>
            </a:xfrm>
            <a:custGeom>
              <a:avLst/>
              <a:gdLst>
                <a:gd name="T0" fmla="*/ 42 w 42"/>
                <a:gd name="T1" fmla="*/ 42 h 42"/>
                <a:gd name="T2" fmla="*/ 42 w 42"/>
                <a:gd name="T3" fmla="*/ 0 h 42"/>
                <a:gd name="T4" fmla="*/ 0 w 42"/>
                <a:gd name="T5" fmla="*/ 0 h 42"/>
                <a:gd name="T6" fmla="*/ 42 w 42"/>
                <a:gd name="T7" fmla="*/ 42 h 42"/>
              </a:gdLst>
              <a:ahLst/>
              <a:cxnLst>
                <a:cxn ang="0">
                  <a:pos x="T0" y="T1"/>
                </a:cxn>
                <a:cxn ang="0">
                  <a:pos x="T2" y="T3"/>
                </a:cxn>
                <a:cxn ang="0">
                  <a:pos x="T4" y="T5"/>
                </a:cxn>
                <a:cxn ang="0">
                  <a:pos x="T6" y="T7"/>
                </a:cxn>
              </a:cxnLst>
              <a:rect l="0" t="0" r="r" b="b"/>
              <a:pathLst>
                <a:path w="42" h="42">
                  <a:moveTo>
                    <a:pt x="42" y="42"/>
                  </a:moveTo>
                  <a:cubicBezTo>
                    <a:pt x="42" y="0"/>
                    <a:pt x="42" y="0"/>
                    <a:pt x="42" y="0"/>
                  </a:cubicBezTo>
                  <a:cubicBezTo>
                    <a:pt x="0" y="0"/>
                    <a:pt x="0" y="0"/>
                    <a:pt x="0" y="0"/>
                  </a:cubicBezTo>
                  <a:cubicBezTo>
                    <a:pt x="5" y="21"/>
                    <a:pt x="21" y="38"/>
                    <a:pt x="42" y="4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20" rIns="91439" bIns="45720"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1219187">
                <a:defRPr/>
              </a:pPr>
              <a:endParaRPr lang="en-GB" sz="2400">
                <a:solidFill>
                  <a:srgbClr val="000000"/>
                </a:solidFill>
                <a:latin typeface="Franklin Gothic Book (Body)"/>
              </a:endParaRPr>
            </a:p>
          </p:txBody>
        </p:sp>
        <p:sp>
          <p:nvSpPr>
            <p:cNvPr id="93" name="Freeform 442">
              <a:extLst>
                <a:ext uri="{FF2B5EF4-FFF2-40B4-BE49-F238E27FC236}">
                  <a16:creationId xmlns:a16="http://schemas.microsoft.com/office/drawing/2014/main" id="{4DC03093-C3B0-4446-894D-F7CF2FD5FDEB}"/>
                </a:ext>
              </a:extLst>
            </p:cNvPr>
            <p:cNvSpPr>
              <a:spLocks/>
            </p:cNvSpPr>
            <p:nvPr/>
          </p:nvSpPr>
          <p:spPr bwMode="auto">
            <a:xfrm>
              <a:off x="3230" y="1738"/>
              <a:ext cx="63" cy="63"/>
            </a:xfrm>
            <a:custGeom>
              <a:avLst/>
              <a:gdLst>
                <a:gd name="T0" fmla="*/ 32 w 95"/>
                <a:gd name="T1" fmla="*/ 0 h 96"/>
                <a:gd name="T2" fmla="*/ 0 w 95"/>
                <a:gd name="T3" fmla="*/ 0 h 96"/>
                <a:gd name="T4" fmla="*/ 95 w 95"/>
                <a:gd name="T5" fmla="*/ 96 h 96"/>
                <a:gd name="T6" fmla="*/ 95 w 95"/>
                <a:gd name="T7" fmla="*/ 63 h 96"/>
                <a:gd name="T8" fmla="*/ 32 w 95"/>
                <a:gd name="T9" fmla="*/ 0 h 96"/>
              </a:gdLst>
              <a:ahLst/>
              <a:cxnLst>
                <a:cxn ang="0">
                  <a:pos x="T0" y="T1"/>
                </a:cxn>
                <a:cxn ang="0">
                  <a:pos x="T2" y="T3"/>
                </a:cxn>
                <a:cxn ang="0">
                  <a:pos x="T4" y="T5"/>
                </a:cxn>
                <a:cxn ang="0">
                  <a:pos x="T6" y="T7"/>
                </a:cxn>
                <a:cxn ang="0">
                  <a:pos x="T8" y="T9"/>
                </a:cxn>
              </a:cxnLst>
              <a:rect l="0" t="0" r="r" b="b"/>
              <a:pathLst>
                <a:path w="95" h="96">
                  <a:moveTo>
                    <a:pt x="32" y="0"/>
                  </a:moveTo>
                  <a:cubicBezTo>
                    <a:pt x="0" y="0"/>
                    <a:pt x="0" y="0"/>
                    <a:pt x="0" y="0"/>
                  </a:cubicBezTo>
                  <a:cubicBezTo>
                    <a:pt x="5" y="51"/>
                    <a:pt x="45" y="91"/>
                    <a:pt x="95" y="96"/>
                  </a:cubicBezTo>
                  <a:cubicBezTo>
                    <a:pt x="95" y="63"/>
                    <a:pt x="95" y="63"/>
                    <a:pt x="95" y="63"/>
                  </a:cubicBezTo>
                  <a:cubicBezTo>
                    <a:pt x="62" y="59"/>
                    <a:pt x="37" y="33"/>
                    <a:pt x="3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20" rIns="91439" bIns="45720"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1219187">
                <a:defRPr/>
              </a:pPr>
              <a:endParaRPr lang="en-GB" sz="2400">
                <a:solidFill>
                  <a:srgbClr val="000000"/>
                </a:solidFill>
                <a:latin typeface="Franklin Gothic Book (Body)"/>
              </a:endParaRPr>
            </a:p>
          </p:txBody>
        </p:sp>
        <p:sp>
          <p:nvSpPr>
            <p:cNvPr id="94" name="Freeform 443">
              <a:extLst>
                <a:ext uri="{FF2B5EF4-FFF2-40B4-BE49-F238E27FC236}">
                  <a16:creationId xmlns:a16="http://schemas.microsoft.com/office/drawing/2014/main" id="{D1E71E1F-A473-4238-85ED-6930395E7D43}"/>
                </a:ext>
              </a:extLst>
            </p:cNvPr>
            <p:cNvSpPr>
              <a:spLocks/>
            </p:cNvSpPr>
            <p:nvPr/>
          </p:nvSpPr>
          <p:spPr bwMode="auto">
            <a:xfrm>
              <a:off x="3307" y="1738"/>
              <a:ext cx="28" cy="28"/>
            </a:xfrm>
            <a:custGeom>
              <a:avLst/>
              <a:gdLst>
                <a:gd name="T0" fmla="*/ 42 w 42"/>
                <a:gd name="T1" fmla="*/ 0 h 42"/>
                <a:gd name="T2" fmla="*/ 0 w 42"/>
                <a:gd name="T3" fmla="*/ 0 h 42"/>
                <a:gd name="T4" fmla="*/ 0 w 42"/>
                <a:gd name="T5" fmla="*/ 42 h 42"/>
                <a:gd name="T6" fmla="*/ 42 w 42"/>
                <a:gd name="T7" fmla="*/ 0 h 42"/>
              </a:gdLst>
              <a:ahLst/>
              <a:cxnLst>
                <a:cxn ang="0">
                  <a:pos x="T0" y="T1"/>
                </a:cxn>
                <a:cxn ang="0">
                  <a:pos x="T2" y="T3"/>
                </a:cxn>
                <a:cxn ang="0">
                  <a:pos x="T4" y="T5"/>
                </a:cxn>
                <a:cxn ang="0">
                  <a:pos x="T6" y="T7"/>
                </a:cxn>
              </a:cxnLst>
              <a:rect l="0" t="0" r="r" b="b"/>
              <a:pathLst>
                <a:path w="42" h="42">
                  <a:moveTo>
                    <a:pt x="42" y="0"/>
                  </a:moveTo>
                  <a:cubicBezTo>
                    <a:pt x="0" y="0"/>
                    <a:pt x="0" y="0"/>
                    <a:pt x="0" y="0"/>
                  </a:cubicBezTo>
                  <a:cubicBezTo>
                    <a:pt x="0" y="42"/>
                    <a:pt x="0" y="42"/>
                    <a:pt x="0" y="42"/>
                  </a:cubicBezTo>
                  <a:cubicBezTo>
                    <a:pt x="21" y="38"/>
                    <a:pt x="38" y="21"/>
                    <a:pt x="42"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20" rIns="91439" bIns="45720"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1219187">
                <a:defRPr/>
              </a:pPr>
              <a:endParaRPr lang="en-GB" sz="2400">
                <a:solidFill>
                  <a:srgbClr val="000000"/>
                </a:solidFill>
                <a:latin typeface="Franklin Gothic Book (Body)"/>
              </a:endParaRPr>
            </a:p>
          </p:txBody>
        </p:sp>
        <p:sp>
          <p:nvSpPr>
            <p:cNvPr id="95" name="Freeform 444">
              <a:extLst>
                <a:ext uri="{FF2B5EF4-FFF2-40B4-BE49-F238E27FC236}">
                  <a16:creationId xmlns:a16="http://schemas.microsoft.com/office/drawing/2014/main" id="{0F966EC8-A25F-44D5-A4B7-9891C93A844F}"/>
                </a:ext>
              </a:extLst>
            </p:cNvPr>
            <p:cNvSpPr>
              <a:spLocks noEditPoints="1"/>
            </p:cNvSpPr>
            <p:nvPr/>
          </p:nvSpPr>
          <p:spPr bwMode="auto">
            <a:xfrm>
              <a:off x="3130" y="1561"/>
              <a:ext cx="340" cy="340"/>
            </a:xfrm>
            <a:custGeom>
              <a:avLst/>
              <a:gdLst>
                <a:gd name="T0" fmla="*/ 256 w 512"/>
                <a:gd name="T1" fmla="*/ 0 h 512"/>
                <a:gd name="T2" fmla="*/ 0 w 512"/>
                <a:gd name="T3" fmla="*/ 256 h 512"/>
                <a:gd name="T4" fmla="*/ 256 w 512"/>
                <a:gd name="T5" fmla="*/ 512 h 512"/>
                <a:gd name="T6" fmla="*/ 512 w 512"/>
                <a:gd name="T7" fmla="*/ 256 h 512"/>
                <a:gd name="T8" fmla="*/ 256 w 512"/>
                <a:gd name="T9" fmla="*/ 0 h 512"/>
                <a:gd name="T10" fmla="*/ 405 w 512"/>
                <a:gd name="T11" fmla="*/ 266 h 512"/>
                <a:gd name="T12" fmla="*/ 383 w 512"/>
                <a:gd name="T13" fmla="*/ 266 h 512"/>
                <a:gd name="T14" fmla="*/ 266 w 512"/>
                <a:gd name="T15" fmla="*/ 383 h 512"/>
                <a:gd name="T16" fmla="*/ 266 w 512"/>
                <a:gd name="T17" fmla="*/ 405 h 512"/>
                <a:gd name="T18" fmla="*/ 256 w 512"/>
                <a:gd name="T19" fmla="*/ 416 h 512"/>
                <a:gd name="T20" fmla="*/ 245 w 512"/>
                <a:gd name="T21" fmla="*/ 405 h 512"/>
                <a:gd name="T22" fmla="*/ 245 w 512"/>
                <a:gd name="T23" fmla="*/ 383 h 512"/>
                <a:gd name="T24" fmla="*/ 128 w 512"/>
                <a:gd name="T25" fmla="*/ 266 h 512"/>
                <a:gd name="T26" fmla="*/ 106 w 512"/>
                <a:gd name="T27" fmla="*/ 266 h 512"/>
                <a:gd name="T28" fmla="*/ 96 w 512"/>
                <a:gd name="T29" fmla="*/ 256 h 512"/>
                <a:gd name="T30" fmla="*/ 106 w 512"/>
                <a:gd name="T31" fmla="*/ 245 h 512"/>
                <a:gd name="T32" fmla="*/ 128 w 512"/>
                <a:gd name="T33" fmla="*/ 245 h 512"/>
                <a:gd name="T34" fmla="*/ 245 w 512"/>
                <a:gd name="T35" fmla="*/ 128 h 512"/>
                <a:gd name="T36" fmla="*/ 245 w 512"/>
                <a:gd name="T37" fmla="*/ 106 h 512"/>
                <a:gd name="T38" fmla="*/ 256 w 512"/>
                <a:gd name="T39" fmla="*/ 96 h 512"/>
                <a:gd name="T40" fmla="*/ 266 w 512"/>
                <a:gd name="T41" fmla="*/ 106 h 512"/>
                <a:gd name="T42" fmla="*/ 266 w 512"/>
                <a:gd name="T43" fmla="*/ 128 h 512"/>
                <a:gd name="T44" fmla="*/ 383 w 512"/>
                <a:gd name="T45" fmla="*/ 245 h 512"/>
                <a:gd name="T46" fmla="*/ 405 w 512"/>
                <a:gd name="T47" fmla="*/ 245 h 512"/>
                <a:gd name="T48" fmla="*/ 416 w 512"/>
                <a:gd name="T49" fmla="*/ 256 h 512"/>
                <a:gd name="T50" fmla="*/ 405 w 512"/>
                <a:gd name="T51" fmla="*/ 266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2" h="512">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moveTo>
                    <a:pt x="405" y="266"/>
                  </a:moveTo>
                  <a:cubicBezTo>
                    <a:pt x="383" y="266"/>
                    <a:pt x="383" y="266"/>
                    <a:pt x="383" y="266"/>
                  </a:cubicBezTo>
                  <a:cubicBezTo>
                    <a:pt x="378" y="328"/>
                    <a:pt x="328" y="378"/>
                    <a:pt x="266" y="383"/>
                  </a:cubicBezTo>
                  <a:cubicBezTo>
                    <a:pt x="266" y="405"/>
                    <a:pt x="266" y="405"/>
                    <a:pt x="266" y="405"/>
                  </a:cubicBezTo>
                  <a:cubicBezTo>
                    <a:pt x="266" y="411"/>
                    <a:pt x="262" y="416"/>
                    <a:pt x="256" y="416"/>
                  </a:cubicBezTo>
                  <a:cubicBezTo>
                    <a:pt x="250" y="416"/>
                    <a:pt x="245" y="411"/>
                    <a:pt x="245" y="405"/>
                  </a:cubicBezTo>
                  <a:cubicBezTo>
                    <a:pt x="245" y="383"/>
                    <a:pt x="245" y="383"/>
                    <a:pt x="245" y="383"/>
                  </a:cubicBezTo>
                  <a:cubicBezTo>
                    <a:pt x="183" y="378"/>
                    <a:pt x="133" y="328"/>
                    <a:pt x="128" y="266"/>
                  </a:cubicBezTo>
                  <a:cubicBezTo>
                    <a:pt x="106" y="266"/>
                    <a:pt x="106" y="266"/>
                    <a:pt x="106" y="266"/>
                  </a:cubicBezTo>
                  <a:cubicBezTo>
                    <a:pt x="100" y="266"/>
                    <a:pt x="96" y="262"/>
                    <a:pt x="96" y="256"/>
                  </a:cubicBezTo>
                  <a:cubicBezTo>
                    <a:pt x="96" y="250"/>
                    <a:pt x="100" y="245"/>
                    <a:pt x="106" y="245"/>
                  </a:cubicBezTo>
                  <a:cubicBezTo>
                    <a:pt x="128" y="245"/>
                    <a:pt x="128" y="245"/>
                    <a:pt x="128" y="245"/>
                  </a:cubicBezTo>
                  <a:cubicBezTo>
                    <a:pt x="133" y="183"/>
                    <a:pt x="183" y="133"/>
                    <a:pt x="245" y="128"/>
                  </a:cubicBezTo>
                  <a:cubicBezTo>
                    <a:pt x="245" y="106"/>
                    <a:pt x="245" y="106"/>
                    <a:pt x="245" y="106"/>
                  </a:cubicBezTo>
                  <a:cubicBezTo>
                    <a:pt x="245" y="100"/>
                    <a:pt x="250" y="96"/>
                    <a:pt x="256" y="96"/>
                  </a:cubicBezTo>
                  <a:cubicBezTo>
                    <a:pt x="262" y="96"/>
                    <a:pt x="266" y="100"/>
                    <a:pt x="266" y="106"/>
                  </a:cubicBezTo>
                  <a:cubicBezTo>
                    <a:pt x="266" y="128"/>
                    <a:pt x="266" y="128"/>
                    <a:pt x="266" y="128"/>
                  </a:cubicBezTo>
                  <a:cubicBezTo>
                    <a:pt x="328" y="133"/>
                    <a:pt x="378" y="183"/>
                    <a:pt x="383" y="245"/>
                  </a:cubicBezTo>
                  <a:cubicBezTo>
                    <a:pt x="405" y="245"/>
                    <a:pt x="405" y="245"/>
                    <a:pt x="405" y="245"/>
                  </a:cubicBezTo>
                  <a:cubicBezTo>
                    <a:pt x="411" y="245"/>
                    <a:pt x="416" y="250"/>
                    <a:pt x="416" y="256"/>
                  </a:cubicBezTo>
                  <a:cubicBezTo>
                    <a:pt x="416" y="262"/>
                    <a:pt x="411" y="266"/>
                    <a:pt x="405" y="266"/>
                  </a:cubicBezTo>
                  <a:close/>
                </a:path>
              </a:pathLst>
            </a:custGeom>
            <a:solidFill>
              <a:schemeClr val="accent1"/>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20" rIns="91439" bIns="45720"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1219187">
                <a:defRPr/>
              </a:pPr>
              <a:endParaRPr lang="en-GB" sz="2400">
                <a:solidFill>
                  <a:srgbClr val="000000"/>
                </a:solidFill>
                <a:latin typeface="Franklin Gothic Book (Body)"/>
              </a:endParaRPr>
            </a:p>
          </p:txBody>
        </p:sp>
        <p:sp>
          <p:nvSpPr>
            <p:cNvPr id="96" name="Freeform 445">
              <a:extLst>
                <a:ext uri="{FF2B5EF4-FFF2-40B4-BE49-F238E27FC236}">
                  <a16:creationId xmlns:a16="http://schemas.microsoft.com/office/drawing/2014/main" id="{AE943909-A64A-47E9-9005-361D045D2F94}"/>
                </a:ext>
              </a:extLst>
            </p:cNvPr>
            <p:cNvSpPr>
              <a:spLocks/>
            </p:cNvSpPr>
            <p:nvPr/>
          </p:nvSpPr>
          <p:spPr bwMode="auto">
            <a:xfrm>
              <a:off x="3307" y="1661"/>
              <a:ext cx="63" cy="63"/>
            </a:xfrm>
            <a:custGeom>
              <a:avLst/>
              <a:gdLst>
                <a:gd name="T0" fmla="*/ 0 w 96"/>
                <a:gd name="T1" fmla="*/ 0 h 95"/>
                <a:gd name="T2" fmla="*/ 0 w 96"/>
                <a:gd name="T3" fmla="*/ 32 h 95"/>
                <a:gd name="T4" fmla="*/ 63 w 96"/>
                <a:gd name="T5" fmla="*/ 95 h 95"/>
                <a:gd name="T6" fmla="*/ 96 w 96"/>
                <a:gd name="T7" fmla="*/ 95 h 95"/>
                <a:gd name="T8" fmla="*/ 0 w 96"/>
                <a:gd name="T9" fmla="*/ 0 h 95"/>
              </a:gdLst>
              <a:ahLst/>
              <a:cxnLst>
                <a:cxn ang="0">
                  <a:pos x="T0" y="T1"/>
                </a:cxn>
                <a:cxn ang="0">
                  <a:pos x="T2" y="T3"/>
                </a:cxn>
                <a:cxn ang="0">
                  <a:pos x="T4" y="T5"/>
                </a:cxn>
                <a:cxn ang="0">
                  <a:pos x="T6" y="T7"/>
                </a:cxn>
                <a:cxn ang="0">
                  <a:pos x="T8" y="T9"/>
                </a:cxn>
              </a:cxnLst>
              <a:rect l="0" t="0" r="r" b="b"/>
              <a:pathLst>
                <a:path w="96" h="95">
                  <a:moveTo>
                    <a:pt x="0" y="0"/>
                  </a:moveTo>
                  <a:cubicBezTo>
                    <a:pt x="0" y="32"/>
                    <a:pt x="0" y="32"/>
                    <a:pt x="0" y="32"/>
                  </a:cubicBezTo>
                  <a:cubicBezTo>
                    <a:pt x="33" y="37"/>
                    <a:pt x="59" y="62"/>
                    <a:pt x="63" y="95"/>
                  </a:cubicBezTo>
                  <a:cubicBezTo>
                    <a:pt x="96" y="95"/>
                    <a:pt x="96" y="95"/>
                    <a:pt x="96" y="95"/>
                  </a:cubicBezTo>
                  <a:cubicBezTo>
                    <a:pt x="91" y="45"/>
                    <a:pt x="51" y="5"/>
                    <a:pt x="0"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20" rIns="91439" bIns="45720"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1219187">
                <a:defRPr/>
              </a:pPr>
              <a:endParaRPr lang="en-GB" sz="2400">
                <a:solidFill>
                  <a:srgbClr val="000000"/>
                </a:solidFill>
                <a:latin typeface="Franklin Gothic Book (Body)"/>
              </a:endParaRPr>
            </a:p>
          </p:txBody>
        </p:sp>
        <p:sp>
          <p:nvSpPr>
            <p:cNvPr id="97" name="Freeform 446">
              <a:extLst>
                <a:ext uri="{FF2B5EF4-FFF2-40B4-BE49-F238E27FC236}">
                  <a16:creationId xmlns:a16="http://schemas.microsoft.com/office/drawing/2014/main" id="{D2C853F0-BEB8-49E1-9147-C72B522473D6}"/>
                </a:ext>
              </a:extLst>
            </p:cNvPr>
            <p:cNvSpPr>
              <a:spLocks/>
            </p:cNvSpPr>
            <p:nvPr/>
          </p:nvSpPr>
          <p:spPr bwMode="auto">
            <a:xfrm>
              <a:off x="3307" y="1738"/>
              <a:ext cx="63" cy="63"/>
            </a:xfrm>
            <a:custGeom>
              <a:avLst/>
              <a:gdLst>
                <a:gd name="T0" fmla="*/ 0 w 96"/>
                <a:gd name="T1" fmla="*/ 63 h 96"/>
                <a:gd name="T2" fmla="*/ 0 w 96"/>
                <a:gd name="T3" fmla="*/ 96 h 96"/>
                <a:gd name="T4" fmla="*/ 96 w 96"/>
                <a:gd name="T5" fmla="*/ 0 h 96"/>
                <a:gd name="T6" fmla="*/ 63 w 96"/>
                <a:gd name="T7" fmla="*/ 0 h 96"/>
                <a:gd name="T8" fmla="*/ 0 w 96"/>
                <a:gd name="T9" fmla="*/ 63 h 96"/>
              </a:gdLst>
              <a:ahLst/>
              <a:cxnLst>
                <a:cxn ang="0">
                  <a:pos x="T0" y="T1"/>
                </a:cxn>
                <a:cxn ang="0">
                  <a:pos x="T2" y="T3"/>
                </a:cxn>
                <a:cxn ang="0">
                  <a:pos x="T4" y="T5"/>
                </a:cxn>
                <a:cxn ang="0">
                  <a:pos x="T6" y="T7"/>
                </a:cxn>
                <a:cxn ang="0">
                  <a:pos x="T8" y="T9"/>
                </a:cxn>
              </a:cxnLst>
              <a:rect l="0" t="0" r="r" b="b"/>
              <a:pathLst>
                <a:path w="96" h="96">
                  <a:moveTo>
                    <a:pt x="0" y="63"/>
                  </a:moveTo>
                  <a:cubicBezTo>
                    <a:pt x="0" y="96"/>
                    <a:pt x="0" y="96"/>
                    <a:pt x="0" y="96"/>
                  </a:cubicBezTo>
                  <a:cubicBezTo>
                    <a:pt x="51" y="91"/>
                    <a:pt x="91" y="51"/>
                    <a:pt x="96" y="0"/>
                  </a:cubicBezTo>
                  <a:cubicBezTo>
                    <a:pt x="63" y="0"/>
                    <a:pt x="63" y="0"/>
                    <a:pt x="63" y="0"/>
                  </a:cubicBezTo>
                  <a:cubicBezTo>
                    <a:pt x="59" y="33"/>
                    <a:pt x="33" y="59"/>
                    <a:pt x="0" y="63"/>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39" tIns="45720" rIns="91439" bIns="45720"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defTabSz="1219187">
                <a:defRPr/>
              </a:pPr>
              <a:endParaRPr lang="en-GB" sz="2400">
                <a:solidFill>
                  <a:srgbClr val="000000"/>
                </a:solidFill>
                <a:latin typeface="Franklin Gothic Book (Body)"/>
              </a:endParaRPr>
            </a:p>
          </p:txBody>
        </p:sp>
      </p:grpSp>
      <p:sp>
        <p:nvSpPr>
          <p:cNvPr id="98" name="Oval 97">
            <a:extLst>
              <a:ext uri="{FF2B5EF4-FFF2-40B4-BE49-F238E27FC236}">
                <a16:creationId xmlns:a16="http://schemas.microsoft.com/office/drawing/2014/main" id="{E28A6CA0-B654-4753-93B2-BEEA194C246D}"/>
              </a:ext>
            </a:extLst>
          </p:cNvPr>
          <p:cNvSpPr>
            <a:spLocks noChangeAspect="1"/>
          </p:cNvSpPr>
          <p:nvPr/>
        </p:nvSpPr>
        <p:spPr>
          <a:xfrm>
            <a:off x="7049441" y="3314559"/>
            <a:ext cx="310168" cy="276516"/>
          </a:xfrm>
          <a:prstGeom prst="ellipse">
            <a:avLst/>
          </a:prstGeom>
          <a:solidFill>
            <a:srgbClr val="E0F0FA"/>
          </a:solidFill>
          <a:ln w="25400" cap="flat" cmpd="sng" algn="ctr">
            <a:solidFill>
              <a:srgbClr val="AFC7FE"/>
            </a:solidFill>
            <a:prstDash val="solid"/>
          </a:ln>
          <a:effectLst/>
        </p:spPr>
        <p:txBody>
          <a:bodyPr lIns="0" tIns="0" rIns="0" bIns="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000000"/>
                </a:solidFill>
                <a:latin typeface="Franklin Gothic Book (Body)"/>
                <a:cs typeface="Arial" charset="0"/>
              </a:rPr>
              <a:t>5</a:t>
            </a:r>
          </a:p>
        </p:txBody>
      </p:sp>
      <p:sp>
        <p:nvSpPr>
          <p:cNvPr id="99" name="Oval 98">
            <a:extLst>
              <a:ext uri="{FF2B5EF4-FFF2-40B4-BE49-F238E27FC236}">
                <a16:creationId xmlns:a16="http://schemas.microsoft.com/office/drawing/2014/main" id="{DFF90C87-02F2-40EC-892B-D5672448D62E}"/>
              </a:ext>
            </a:extLst>
          </p:cNvPr>
          <p:cNvSpPr>
            <a:spLocks noChangeAspect="1"/>
          </p:cNvSpPr>
          <p:nvPr/>
        </p:nvSpPr>
        <p:spPr>
          <a:xfrm>
            <a:off x="3640434" y="3298085"/>
            <a:ext cx="322005" cy="287069"/>
          </a:xfrm>
          <a:prstGeom prst="ellipse">
            <a:avLst/>
          </a:prstGeom>
          <a:solidFill>
            <a:srgbClr val="E0F0FA"/>
          </a:solidFill>
          <a:ln w="25400" cap="flat" cmpd="sng" algn="ctr">
            <a:solidFill>
              <a:srgbClr val="AFC7FE"/>
            </a:solidFill>
            <a:prstDash val="solid"/>
          </a:ln>
          <a:effectLst/>
        </p:spPr>
        <p:txBody>
          <a:bodyPr lIns="0" tIns="0" rIns="0" bIns="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000000"/>
                </a:solidFill>
                <a:latin typeface="Franklin Gothic Book (Body)"/>
                <a:cs typeface="Arial" charset="0"/>
              </a:rPr>
              <a:t>7</a:t>
            </a:r>
          </a:p>
        </p:txBody>
      </p:sp>
      <p:sp>
        <p:nvSpPr>
          <p:cNvPr id="100" name="Oval 99">
            <a:extLst>
              <a:ext uri="{FF2B5EF4-FFF2-40B4-BE49-F238E27FC236}">
                <a16:creationId xmlns:a16="http://schemas.microsoft.com/office/drawing/2014/main" id="{E3306F77-04A9-4AD2-A0A5-46E39FC88AEF}"/>
              </a:ext>
            </a:extLst>
          </p:cNvPr>
          <p:cNvSpPr>
            <a:spLocks noChangeAspect="1"/>
          </p:cNvSpPr>
          <p:nvPr/>
        </p:nvSpPr>
        <p:spPr>
          <a:xfrm>
            <a:off x="1901395" y="3296703"/>
            <a:ext cx="300322" cy="267739"/>
          </a:xfrm>
          <a:prstGeom prst="ellipse">
            <a:avLst/>
          </a:prstGeom>
          <a:solidFill>
            <a:srgbClr val="E0F0FA"/>
          </a:solidFill>
          <a:ln w="25400" cap="flat" cmpd="sng" algn="ctr">
            <a:solidFill>
              <a:srgbClr val="AFC7FE"/>
            </a:solidFill>
            <a:prstDash val="solid"/>
          </a:ln>
          <a:effectLst/>
        </p:spPr>
        <p:txBody>
          <a:bodyPr lIns="0" tIns="0" rIns="0" bIns="0"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1219187">
              <a:spcBef>
                <a:spcPct val="20000"/>
              </a:spcBef>
              <a:defRPr/>
            </a:pPr>
            <a:r>
              <a:rPr lang="en-US" sz="1200" b="1" kern="0">
                <a:solidFill>
                  <a:srgbClr val="000000"/>
                </a:solidFill>
                <a:latin typeface="Franklin Gothic Book (Body)"/>
                <a:cs typeface="Arial" charset="0"/>
              </a:rPr>
              <a:t>8</a:t>
            </a:r>
          </a:p>
        </p:txBody>
      </p:sp>
      <p:sp>
        <p:nvSpPr>
          <p:cNvPr id="101" name="TextBox 100">
            <a:extLst>
              <a:ext uri="{FF2B5EF4-FFF2-40B4-BE49-F238E27FC236}">
                <a16:creationId xmlns:a16="http://schemas.microsoft.com/office/drawing/2014/main" id="{0037B805-863E-4FDA-A154-ED37E61DB883}"/>
              </a:ext>
            </a:extLst>
          </p:cNvPr>
          <p:cNvSpPr txBox="1"/>
          <p:nvPr/>
        </p:nvSpPr>
        <p:spPr>
          <a:xfrm>
            <a:off x="588400" y="6447810"/>
            <a:ext cx="6104068" cy="260392"/>
          </a:xfrm>
          <a:prstGeom prst="rect">
            <a:avLst/>
          </a:prstGeom>
          <a:noFill/>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092" kern="0">
                <a:solidFill>
                  <a:sysClr val="windowText" lastClr="000000"/>
                </a:solidFill>
                <a:latin typeface="Arial" panose="020B0604020202020204" pitchFamily="34" charset="0"/>
              </a:rPr>
              <a:t>RBAC – Role based access control</a:t>
            </a:r>
            <a:endParaRPr lang="en-US" sz="662"/>
          </a:p>
        </p:txBody>
      </p:sp>
    </p:spTree>
    <p:extLst>
      <p:ext uri="{BB962C8B-B14F-4D97-AF65-F5344CB8AC3E}">
        <p14:creationId xmlns:p14="http://schemas.microsoft.com/office/powerpoint/2010/main" val="826996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Oval 55">
            <a:extLst>
              <a:ext uri="{FF2B5EF4-FFF2-40B4-BE49-F238E27FC236}">
                <a16:creationId xmlns:a16="http://schemas.microsoft.com/office/drawing/2014/main" id="{FBA6F9C7-E081-426A-9B4A-3360F46CD0C2}"/>
              </a:ext>
            </a:extLst>
          </p:cNvPr>
          <p:cNvSpPr>
            <a:spLocks noChangeArrowheads="1"/>
          </p:cNvSpPr>
          <p:nvPr/>
        </p:nvSpPr>
        <p:spPr bwMode="auto">
          <a:xfrm>
            <a:off x="10120711" y="1018141"/>
            <a:ext cx="1739477" cy="492936"/>
          </a:xfrm>
          <a:prstGeom prst="rect">
            <a:avLst/>
          </a:prstGeom>
          <a:noFill/>
          <a:ln w="28575">
            <a:noFill/>
          </a:ln>
          <a:effectLst/>
        </p:spPr>
        <p:txBody>
          <a:bodyPr wrap="none"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914413">
              <a:defRPr/>
            </a:pPr>
            <a:endParaRPr lang="en-US" sz="1050" b="1" kern="0">
              <a:solidFill>
                <a:schemeClr val="tx2"/>
              </a:solidFill>
              <a:latin typeface="Arial" panose="020B0604020202020204" pitchFamily="34" charset="0"/>
              <a:cs typeface="Arial" panose="020B0604020202020204" pitchFamily="34" charset="0"/>
            </a:endParaRPr>
          </a:p>
        </p:txBody>
      </p:sp>
      <p:sp>
        <p:nvSpPr>
          <p:cNvPr id="50" name="Title 10">
            <a:extLst>
              <a:ext uri="{FF2B5EF4-FFF2-40B4-BE49-F238E27FC236}">
                <a16:creationId xmlns:a16="http://schemas.microsoft.com/office/drawing/2014/main" id="{D6366853-A368-4889-A398-847F3DF82009}"/>
              </a:ext>
            </a:extLst>
          </p:cNvPr>
          <p:cNvSpPr txBox="1">
            <a:spLocks/>
          </p:cNvSpPr>
          <p:nvPr/>
        </p:nvSpPr>
        <p:spPr>
          <a:xfrm>
            <a:off x="829065" y="398530"/>
            <a:ext cx="9888034"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Guiding Principles</a:t>
            </a:r>
          </a:p>
        </p:txBody>
      </p:sp>
      <p:sp>
        <p:nvSpPr>
          <p:cNvPr id="51" name="TextBox 50">
            <a:extLst>
              <a:ext uri="{FF2B5EF4-FFF2-40B4-BE49-F238E27FC236}">
                <a16:creationId xmlns:a16="http://schemas.microsoft.com/office/drawing/2014/main" id="{5B5316A7-B7E0-4FAD-AEFB-975FA2423B77}"/>
              </a:ext>
            </a:extLst>
          </p:cNvPr>
          <p:cNvSpPr txBox="1"/>
          <p:nvPr/>
        </p:nvSpPr>
        <p:spPr>
          <a:xfrm>
            <a:off x="641296" y="1273704"/>
            <a:ext cx="184729" cy="216807"/>
          </a:xfrm>
          <a:prstGeom prst="rect">
            <a:avLst/>
          </a:prstGeom>
          <a:no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nSpc>
                <a:spcPct val="95000"/>
              </a:lnSpc>
              <a:spcBef>
                <a:spcPts val="600"/>
              </a:spcBef>
            </a:pPr>
            <a:endParaRPr lang="en-US" sz="1100"/>
          </a:p>
        </p:txBody>
      </p:sp>
      <p:grpSp>
        <p:nvGrpSpPr>
          <p:cNvPr id="52" name="Group 51">
            <a:extLst>
              <a:ext uri="{FF2B5EF4-FFF2-40B4-BE49-F238E27FC236}">
                <a16:creationId xmlns:a16="http://schemas.microsoft.com/office/drawing/2014/main" id="{6A5DEEF3-4064-4B05-9144-94F339E70028}"/>
              </a:ext>
            </a:extLst>
          </p:cNvPr>
          <p:cNvGrpSpPr/>
          <p:nvPr/>
        </p:nvGrpSpPr>
        <p:grpSpPr>
          <a:xfrm>
            <a:off x="663872" y="3139703"/>
            <a:ext cx="10463668" cy="2854726"/>
            <a:chOff x="928383" y="3648754"/>
            <a:chExt cx="10463760" cy="2854751"/>
          </a:xfrm>
        </p:grpSpPr>
        <p:grpSp>
          <p:nvGrpSpPr>
            <p:cNvPr id="53" name="Group 52">
              <a:extLst>
                <a:ext uri="{FF2B5EF4-FFF2-40B4-BE49-F238E27FC236}">
                  <a16:creationId xmlns:a16="http://schemas.microsoft.com/office/drawing/2014/main" id="{D589B1E6-6A01-4F22-95B2-D95853FF4A67}"/>
                </a:ext>
              </a:extLst>
            </p:cNvPr>
            <p:cNvGrpSpPr/>
            <p:nvPr/>
          </p:nvGrpSpPr>
          <p:grpSpPr>
            <a:xfrm>
              <a:off x="928383" y="3648754"/>
              <a:ext cx="4869295" cy="544728"/>
              <a:chOff x="1113114" y="1581829"/>
              <a:chExt cx="4869295" cy="544728"/>
            </a:xfrm>
          </p:grpSpPr>
          <p:sp>
            <p:nvSpPr>
              <p:cNvPr id="129" name="TextBox 128">
                <a:extLst>
                  <a:ext uri="{FF2B5EF4-FFF2-40B4-BE49-F238E27FC236}">
                    <a16:creationId xmlns:a16="http://schemas.microsoft.com/office/drawing/2014/main" id="{2370FACA-5040-4C1F-BC94-E5C381597BCC}"/>
                  </a:ext>
                </a:extLst>
              </p:cNvPr>
              <p:cNvSpPr txBox="1">
                <a:spLocks noChangeAspect="1"/>
              </p:cNvSpPr>
              <p:nvPr/>
            </p:nvSpPr>
            <p:spPr>
              <a:xfrm>
                <a:off x="1113114" y="1717889"/>
                <a:ext cx="408668" cy="408668"/>
              </a:xfrm>
              <a:prstGeom prst="ellipse">
                <a:avLst/>
              </a:prstGeom>
              <a:solidFill>
                <a:srgbClr val="47CBC4"/>
              </a:solidFill>
            </p:spPr>
            <p:txBody>
              <a:bodyPr wrap="none" lIns="0" tIns="0" rIns="0" bIns="0" rtlCol="0" anchor="ctr"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sz="3600" spc="-400">
                    <a:solidFill>
                      <a:schemeClr val="bg1"/>
                    </a:solidFill>
                    <a:latin typeface="+mj-lt"/>
                  </a:rPr>
                  <a:t>01</a:t>
                </a:r>
                <a:endParaRPr lang="ru-RU" sz="3600" spc="-400">
                  <a:solidFill>
                    <a:schemeClr val="bg1"/>
                  </a:solidFill>
                  <a:latin typeface="+mj-lt"/>
                </a:endParaRPr>
              </a:p>
            </p:txBody>
          </p:sp>
          <p:sp>
            <p:nvSpPr>
              <p:cNvPr id="130" name="Rectangle 129">
                <a:extLst>
                  <a:ext uri="{FF2B5EF4-FFF2-40B4-BE49-F238E27FC236}">
                    <a16:creationId xmlns:a16="http://schemas.microsoft.com/office/drawing/2014/main" id="{2EE12FF3-F58A-47E0-8FC4-DD0AC57E9A74}"/>
                  </a:ext>
                </a:extLst>
              </p:cNvPr>
              <p:cNvSpPr/>
              <p:nvPr/>
            </p:nvSpPr>
            <p:spPr>
              <a:xfrm>
                <a:off x="1579629" y="1826840"/>
                <a:ext cx="4402780" cy="22528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100"/>
                  <a:t>Use the seeded functionality of Oracle Cloud ERP wherever possible.</a:t>
                </a:r>
              </a:p>
            </p:txBody>
          </p:sp>
          <p:sp>
            <p:nvSpPr>
              <p:cNvPr id="131" name="Rectangle 130">
                <a:extLst>
                  <a:ext uri="{FF2B5EF4-FFF2-40B4-BE49-F238E27FC236}">
                    <a16:creationId xmlns:a16="http://schemas.microsoft.com/office/drawing/2014/main" id="{F562CBF2-1D0A-40E6-8AD7-160E39754FF5}"/>
                  </a:ext>
                </a:extLst>
              </p:cNvPr>
              <p:cNvSpPr/>
              <p:nvPr/>
            </p:nvSpPr>
            <p:spPr>
              <a:xfrm>
                <a:off x="1579629" y="1581829"/>
                <a:ext cx="4402780" cy="225285"/>
              </a:xfrm>
              <a:prstGeom prst="rect">
                <a:avLst/>
              </a:prstGeom>
            </p:spPr>
            <p:txBody>
              <a:bodyPr wrap="square" anchor="t">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GB" sz="1100" b="1">
                    <a:latin typeface="+mj-lt"/>
                  </a:rPr>
                  <a:t>Minimize Extensions</a:t>
                </a:r>
              </a:p>
            </p:txBody>
          </p:sp>
        </p:grpSp>
        <p:grpSp>
          <p:nvGrpSpPr>
            <p:cNvPr id="54" name="Group 53">
              <a:extLst>
                <a:ext uri="{FF2B5EF4-FFF2-40B4-BE49-F238E27FC236}">
                  <a16:creationId xmlns:a16="http://schemas.microsoft.com/office/drawing/2014/main" id="{ED058433-1D8D-4E9C-8CA0-5044D6D60ED1}"/>
                </a:ext>
              </a:extLst>
            </p:cNvPr>
            <p:cNvGrpSpPr/>
            <p:nvPr/>
          </p:nvGrpSpPr>
          <p:grpSpPr>
            <a:xfrm>
              <a:off x="928383" y="4374400"/>
              <a:ext cx="4869295" cy="639591"/>
              <a:chOff x="1113114" y="2684003"/>
              <a:chExt cx="4869295" cy="639591"/>
            </a:xfrm>
          </p:grpSpPr>
          <p:sp>
            <p:nvSpPr>
              <p:cNvPr id="126" name="Rectangle 125">
                <a:extLst>
                  <a:ext uri="{FF2B5EF4-FFF2-40B4-BE49-F238E27FC236}">
                    <a16:creationId xmlns:a16="http://schemas.microsoft.com/office/drawing/2014/main" id="{3A617F4B-0442-45C3-AB61-4B1548540048}"/>
                  </a:ext>
                </a:extLst>
              </p:cNvPr>
              <p:cNvSpPr/>
              <p:nvPr/>
            </p:nvSpPr>
            <p:spPr>
              <a:xfrm>
                <a:off x="1579629" y="2929014"/>
                <a:ext cx="4402780" cy="394580"/>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100"/>
                  <a:t>Understand gaps in the Oracle seeded functionality and the root cause for the need for an extension</a:t>
                </a:r>
              </a:p>
            </p:txBody>
          </p:sp>
          <p:sp>
            <p:nvSpPr>
              <p:cNvPr id="127" name="Rectangle 126">
                <a:extLst>
                  <a:ext uri="{FF2B5EF4-FFF2-40B4-BE49-F238E27FC236}">
                    <a16:creationId xmlns:a16="http://schemas.microsoft.com/office/drawing/2014/main" id="{F7E4F4AD-1480-42C0-9895-3E27FF23EFE0}"/>
                  </a:ext>
                </a:extLst>
              </p:cNvPr>
              <p:cNvSpPr/>
              <p:nvPr/>
            </p:nvSpPr>
            <p:spPr>
              <a:xfrm>
                <a:off x="1579629" y="2684003"/>
                <a:ext cx="4402780" cy="225285"/>
              </a:xfrm>
              <a:prstGeom prst="rect">
                <a:avLst/>
              </a:prstGeom>
            </p:spPr>
            <p:txBody>
              <a:bodyPr wrap="square" anchor="t">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GB" sz="1100" b="1">
                    <a:latin typeface="+mj-lt"/>
                  </a:rPr>
                  <a:t>Validate Extension Requirement</a:t>
                </a:r>
              </a:p>
            </p:txBody>
          </p:sp>
          <p:sp>
            <p:nvSpPr>
              <p:cNvPr id="128" name="TextBox 127">
                <a:extLst>
                  <a:ext uri="{FF2B5EF4-FFF2-40B4-BE49-F238E27FC236}">
                    <a16:creationId xmlns:a16="http://schemas.microsoft.com/office/drawing/2014/main" id="{0BD8771C-5050-4C49-9845-F66E8616FFFC}"/>
                  </a:ext>
                </a:extLst>
              </p:cNvPr>
              <p:cNvSpPr txBox="1">
                <a:spLocks noChangeAspect="1"/>
              </p:cNvSpPr>
              <p:nvPr/>
            </p:nvSpPr>
            <p:spPr>
              <a:xfrm>
                <a:off x="1113114" y="2820428"/>
                <a:ext cx="408668" cy="408668"/>
              </a:xfrm>
              <a:prstGeom prst="ellipse">
                <a:avLst/>
              </a:prstGeom>
              <a:solidFill>
                <a:srgbClr val="47CBC4"/>
              </a:solidFill>
            </p:spPr>
            <p:txBody>
              <a:bodyPr wrap="none" lIns="0" tIns="0" rIns="0" bIns="0" rtlCol="0" anchor="ctr"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a:t>02</a:t>
                </a:r>
                <a:endParaRPr lang="ru-RU" sz="662"/>
              </a:p>
            </p:txBody>
          </p:sp>
        </p:grpSp>
        <p:grpSp>
          <p:nvGrpSpPr>
            <p:cNvPr id="102" name="Group 101">
              <a:extLst>
                <a:ext uri="{FF2B5EF4-FFF2-40B4-BE49-F238E27FC236}">
                  <a16:creationId xmlns:a16="http://schemas.microsoft.com/office/drawing/2014/main" id="{ADD080BF-3F45-4815-B854-830ED76AE704}"/>
                </a:ext>
              </a:extLst>
            </p:cNvPr>
            <p:cNvGrpSpPr/>
            <p:nvPr/>
          </p:nvGrpSpPr>
          <p:grpSpPr>
            <a:xfrm>
              <a:off x="928383" y="5112192"/>
              <a:ext cx="4869295" cy="539473"/>
              <a:chOff x="1113114" y="3869197"/>
              <a:chExt cx="4869295" cy="539473"/>
            </a:xfrm>
          </p:grpSpPr>
          <p:sp>
            <p:nvSpPr>
              <p:cNvPr id="123" name="Rectangle 122">
                <a:extLst>
                  <a:ext uri="{FF2B5EF4-FFF2-40B4-BE49-F238E27FC236}">
                    <a16:creationId xmlns:a16="http://schemas.microsoft.com/office/drawing/2014/main" id="{72893A41-6882-4CB2-8A68-3C9D15398D1E}"/>
                  </a:ext>
                </a:extLst>
              </p:cNvPr>
              <p:cNvSpPr/>
              <p:nvPr/>
            </p:nvSpPr>
            <p:spPr>
              <a:xfrm>
                <a:off x="1579629" y="4114208"/>
                <a:ext cx="4402780" cy="22528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100"/>
                  <a:t>Compare the extension requirement and use case with industry standards</a:t>
                </a:r>
              </a:p>
            </p:txBody>
          </p:sp>
          <p:sp>
            <p:nvSpPr>
              <p:cNvPr id="124" name="Rectangle 123">
                <a:extLst>
                  <a:ext uri="{FF2B5EF4-FFF2-40B4-BE49-F238E27FC236}">
                    <a16:creationId xmlns:a16="http://schemas.microsoft.com/office/drawing/2014/main" id="{161FB347-9FB5-4329-9BB9-D5F9C88F4FAB}"/>
                  </a:ext>
                </a:extLst>
              </p:cNvPr>
              <p:cNvSpPr/>
              <p:nvPr/>
            </p:nvSpPr>
            <p:spPr>
              <a:xfrm>
                <a:off x="1579629" y="3869197"/>
                <a:ext cx="4402780" cy="225285"/>
              </a:xfrm>
              <a:prstGeom prst="rect">
                <a:avLst/>
              </a:prstGeom>
            </p:spPr>
            <p:txBody>
              <a:bodyPr wrap="square" anchor="t">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GB" sz="1100" b="1">
                    <a:latin typeface="+mj-lt"/>
                  </a:rPr>
                  <a:t>Industry Standards</a:t>
                </a:r>
              </a:p>
            </p:txBody>
          </p:sp>
          <p:sp>
            <p:nvSpPr>
              <p:cNvPr id="125" name="TextBox 124">
                <a:extLst>
                  <a:ext uri="{FF2B5EF4-FFF2-40B4-BE49-F238E27FC236}">
                    <a16:creationId xmlns:a16="http://schemas.microsoft.com/office/drawing/2014/main" id="{3AFB50CB-F61C-4545-99B4-1694BC040D4F}"/>
                  </a:ext>
                </a:extLst>
              </p:cNvPr>
              <p:cNvSpPr txBox="1">
                <a:spLocks noChangeAspect="1"/>
              </p:cNvSpPr>
              <p:nvPr/>
            </p:nvSpPr>
            <p:spPr>
              <a:xfrm>
                <a:off x="1113114" y="4000002"/>
                <a:ext cx="408668" cy="408668"/>
              </a:xfrm>
              <a:prstGeom prst="ellipse">
                <a:avLst/>
              </a:prstGeom>
              <a:solidFill>
                <a:srgbClr val="47CBC4"/>
              </a:solidFill>
            </p:spPr>
            <p:txBody>
              <a:bodyPr wrap="none" lIns="0" tIns="0" rIns="0" bIns="0" rtlCol="0" anchor="ctr"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a:t>03</a:t>
                </a:r>
                <a:endParaRPr lang="ru-RU" sz="662"/>
              </a:p>
            </p:txBody>
          </p:sp>
        </p:grpSp>
        <p:grpSp>
          <p:nvGrpSpPr>
            <p:cNvPr id="103" name="Group 102">
              <a:extLst>
                <a:ext uri="{FF2B5EF4-FFF2-40B4-BE49-F238E27FC236}">
                  <a16:creationId xmlns:a16="http://schemas.microsoft.com/office/drawing/2014/main" id="{5D77AC44-F9A0-4EB8-B72A-977021BEDABC}"/>
                </a:ext>
              </a:extLst>
            </p:cNvPr>
            <p:cNvGrpSpPr/>
            <p:nvPr/>
          </p:nvGrpSpPr>
          <p:grpSpPr>
            <a:xfrm>
              <a:off x="928383" y="5846982"/>
              <a:ext cx="4861291" cy="639591"/>
              <a:chOff x="1121118" y="5035817"/>
              <a:chExt cx="4861291" cy="639591"/>
            </a:xfrm>
          </p:grpSpPr>
          <p:sp>
            <p:nvSpPr>
              <p:cNvPr id="120" name="Rectangle 119">
                <a:extLst>
                  <a:ext uri="{FF2B5EF4-FFF2-40B4-BE49-F238E27FC236}">
                    <a16:creationId xmlns:a16="http://schemas.microsoft.com/office/drawing/2014/main" id="{531198EE-A015-4651-8C20-E2AAB97297C4}"/>
                  </a:ext>
                </a:extLst>
              </p:cNvPr>
              <p:cNvSpPr/>
              <p:nvPr/>
            </p:nvSpPr>
            <p:spPr>
              <a:xfrm>
                <a:off x="1579629" y="5280828"/>
                <a:ext cx="4402780" cy="394580"/>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100"/>
                  <a:t>Evaluate extension impact and review Oracle roadmap to identify if the feature is planned to be released in the near future</a:t>
                </a:r>
              </a:p>
            </p:txBody>
          </p:sp>
          <p:sp>
            <p:nvSpPr>
              <p:cNvPr id="121" name="Rectangle 120">
                <a:extLst>
                  <a:ext uri="{FF2B5EF4-FFF2-40B4-BE49-F238E27FC236}">
                    <a16:creationId xmlns:a16="http://schemas.microsoft.com/office/drawing/2014/main" id="{E8C59921-52CB-4995-8CEB-CC64E96C0082}"/>
                  </a:ext>
                </a:extLst>
              </p:cNvPr>
              <p:cNvSpPr/>
              <p:nvPr/>
            </p:nvSpPr>
            <p:spPr>
              <a:xfrm>
                <a:off x="1579629" y="5035817"/>
                <a:ext cx="4402780" cy="225285"/>
              </a:xfrm>
              <a:prstGeom prst="rect">
                <a:avLst/>
              </a:prstGeom>
            </p:spPr>
            <p:txBody>
              <a:bodyPr wrap="square" anchor="t">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GB" sz="1100" b="1">
                    <a:latin typeface="+mj-lt"/>
                  </a:rPr>
                  <a:t>Impact &amp; Oracle Future Roadmap</a:t>
                </a:r>
              </a:p>
            </p:txBody>
          </p:sp>
          <p:sp>
            <p:nvSpPr>
              <p:cNvPr id="122" name="TextBox 121">
                <a:extLst>
                  <a:ext uri="{FF2B5EF4-FFF2-40B4-BE49-F238E27FC236}">
                    <a16:creationId xmlns:a16="http://schemas.microsoft.com/office/drawing/2014/main" id="{F82E060E-2195-4714-8D3C-5A80F6922064}"/>
                  </a:ext>
                </a:extLst>
              </p:cNvPr>
              <p:cNvSpPr txBox="1">
                <a:spLocks noChangeAspect="1"/>
              </p:cNvSpPr>
              <p:nvPr/>
            </p:nvSpPr>
            <p:spPr>
              <a:xfrm>
                <a:off x="1121118" y="5166506"/>
                <a:ext cx="408668" cy="408668"/>
              </a:xfrm>
              <a:prstGeom prst="ellipse">
                <a:avLst/>
              </a:prstGeom>
              <a:solidFill>
                <a:srgbClr val="47CBC4"/>
              </a:solidFill>
            </p:spPr>
            <p:txBody>
              <a:bodyPr wrap="none" lIns="0" tIns="0" rIns="0" bIns="0" rtlCol="0" anchor="ctr"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a:t>04</a:t>
                </a:r>
                <a:endParaRPr lang="ru-RU" sz="662"/>
              </a:p>
            </p:txBody>
          </p:sp>
        </p:grpSp>
        <p:grpSp>
          <p:nvGrpSpPr>
            <p:cNvPr id="104" name="Group 103">
              <a:extLst>
                <a:ext uri="{FF2B5EF4-FFF2-40B4-BE49-F238E27FC236}">
                  <a16:creationId xmlns:a16="http://schemas.microsoft.com/office/drawing/2014/main" id="{97D3D0C6-1647-49D4-8D31-96B3113C9315}"/>
                </a:ext>
              </a:extLst>
            </p:cNvPr>
            <p:cNvGrpSpPr/>
            <p:nvPr/>
          </p:nvGrpSpPr>
          <p:grpSpPr>
            <a:xfrm>
              <a:off x="6490983" y="3651199"/>
              <a:ext cx="4901160" cy="639591"/>
              <a:chOff x="6675714" y="1581829"/>
              <a:chExt cx="4901160" cy="639591"/>
            </a:xfrm>
          </p:grpSpPr>
          <p:sp>
            <p:nvSpPr>
              <p:cNvPr id="117" name="Rectangle 116">
                <a:extLst>
                  <a:ext uri="{FF2B5EF4-FFF2-40B4-BE49-F238E27FC236}">
                    <a16:creationId xmlns:a16="http://schemas.microsoft.com/office/drawing/2014/main" id="{75559D51-9A1E-46FF-8010-8B763E36A2B3}"/>
                  </a:ext>
                </a:extLst>
              </p:cNvPr>
              <p:cNvSpPr/>
              <p:nvPr/>
            </p:nvSpPr>
            <p:spPr>
              <a:xfrm>
                <a:off x="7174094" y="1826840"/>
                <a:ext cx="4402780" cy="394580"/>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100"/>
                  <a:t>Ensure data security aspects such as handling of PII data, data encryption, data loss prevention, identity and access management</a:t>
                </a:r>
              </a:p>
            </p:txBody>
          </p:sp>
          <p:sp>
            <p:nvSpPr>
              <p:cNvPr id="118" name="Rectangle 117">
                <a:extLst>
                  <a:ext uri="{FF2B5EF4-FFF2-40B4-BE49-F238E27FC236}">
                    <a16:creationId xmlns:a16="http://schemas.microsoft.com/office/drawing/2014/main" id="{77A223E0-FCD2-4219-95C8-DBD714C15E8A}"/>
                  </a:ext>
                </a:extLst>
              </p:cNvPr>
              <p:cNvSpPr/>
              <p:nvPr/>
            </p:nvSpPr>
            <p:spPr>
              <a:xfrm>
                <a:off x="7174094" y="1581829"/>
                <a:ext cx="4402780" cy="225285"/>
              </a:xfrm>
              <a:prstGeom prst="rect">
                <a:avLst/>
              </a:prstGeom>
            </p:spPr>
            <p:txBody>
              <a:bodyPr wrap="square" anchor="t">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GB" sz="1100" b="1">
                    <a:latin typeface="+mj-lt"/>
                  </a:rPr>
                  <a:t>Security</a:t>
                </a:r>
              </a:p>
            </p:txBody>
          </p:sp>
          <p:sp>
            <p:nvSpPr>
              <p:cNvPr id="119" name="TextBox 118">
                <a:extLst>
                  <a:ext uri="{FF2B5EF4-FFF2-40B4-BE49-F238E27FC236}">
                    <a16:creationId xmlns:a16="http://schemas.microsoft.com/office/drawing/2014/main" id="{0D48ED23-AA87-4725-92E4-EB496D1D651B}"/>
                  </a:ext>
                </a:extLst>
              </p:cNvPr>
              <p:cNvSpPr txBox="1">
                <a:spLocks noChangeAspect="1"/>
              </p:cNvSpPr>
              <p:nvPr/>
            </p:nvSpPr>
            <p:spPr>
              <a:xfrm>
                <a:off x="6675714" y="1712634"/>
                <a:ext cx="408668" cy="408668"/>
              </a:xfrm>
              <a:prstGeom prst="ellipse">
                <a:avLst/>
              </a:prstGeom>
              <a:solidFill>
                <a:srgbClr val="47CBC4"/>
              </a:solidFill>
            </p:spPr>
            <p:txBody>
              <a:bodyPr wrap="none" lIns="0" tIns="0" rIns="0" bIns="0" rtlCol="0" anchor="ctr"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a:t>05</a:t>
                </a:r>
                <a:endParaRPr lang="ru-RU" sz="662"/>
              </a:p>
            </p:txBody>
          </p:sp>
        </p:grpSp>
        <p:grpSp>
          <p:nvGrpSpPr>
            <p:cNvPr id="105" name="Group 104">
              <a:extLst>
                <a:ext uri="{FF2B5EF4-FFF2-40B4-BE49-F238E27FC236}">
                  <a16:creationId xmlns:a16="http://schemas.microsoft.com/office/drawing/2014/main" id="{5FBB4CEE-8B95-4B82-B8AA-7A575CF0D217}"/>
                </a:ext>
              </a:extLst>
            </p:cNvPr>
            <p:cNvGrpSpPr/>
            <p:nvPr/>
          </p:nvGrpSpPr>
          <p:grpSpPr>
            <a:xfrm>
              <a:off x="6490983" y="4372277"/>
              <a:ext cx="4901160" cy="639591"/>
              <a:chOff x="6675714" y="2731628"/>
              <a:chExt cx="4901160" cy="639591"/>
            </a:xfrm>
          </p:grpSpPr>
          <p:sp>
            <p:nvSpPr>
              <p:cNvPr id="114" name="Rectangle 113">
                <a:extLst>
                  <a:ext uri="{FF2B5EF4-FFF2-40B4-BE49-F238E27FC236}">
                    <a16:creationId xmlns:a16="http://schemas.microsoft.com/office/drawing/2014/main" id="{EA1879F3-B608-47EC-82EE-E0B8D706E430}"/>
                  </a:ext>
                </a:extLst>
              </p:cNvPr>
              <p:cNvSpPr/>
              <p:nvPr/>
            </p:nvSpPr>
            <p:spPr>
              <a:xfrm>
                <a:off x="7174094" y="2976639"/>
                <a:ext cx="4402780" cy="394580"/>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100"/>
                  <a:t>Plan for scalability and stability of the extension. The solution should have minimal impact from Oracle patches</a:t>
                </a:r>
              </a:p>
            </p:txBody>
          </p:sp>
          <p:sp>
            <p:nvSpPr>
              <p:cNvPr id="115" name="Rectangle 114">
                <a:extLst>
                  <a:ext uri="{FF2B5EF4-FFF2-40B4-BE49-F238E27FC236}">
                    <a16:creationId xmlns:a16="http://schemas.microsoft.com/office/drawing/2014/main" id="{FB70A40C-D0B8-40E2-8446-C8409FDD9699}"/>
                  </a:ext>
                </a:extLst>
              </p:cNvPr>
              <p:cNvSpPr/>
              <p:nvPr/>
            </p:nvSpPr>
            <p:spPr>
              <a:xfrm>
                <a:off x="7174094" y="2731628"/>
                <a:ext cx="4402780" cy="225285"/>
              </a:xfrm>
              <a:prstGeom prst="rect">
                <a:avLst/>
              </a:prstGeom>
            </p:spPr>
            <p:txBody>
              <a:bodyPr wrap="square" anchor="t">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GB" sz="1100" b="1">
                    <a:latin typeface="+mj-lt"/>
                  </a:rPr>
                  <a:t>Scalability &amp; Oracle Patches</a:t>
                </a:r>
              </a:p>
            </p:txBody>
          </p:sp>
          <p:sp>
            <p:nvSpPr>
              <p:cNvPr id="116" name="TextBox 115">
                <a:extLst>
                  <a:ext uri="{FF2B5EF4-FFF2-40B4-BE49-F238E27FC236}">
                    <a16:creationId xmlns:a16="http://schemas.microsoft.com/office/drawing/2014/main" id="{87BCE5B2-674E-4822-BAD2-E0F94D00300A}"/>
                  </a:ext>
                </a:extLst>
              </p:cNvPr>
              <p:cNvSpPr txBox="1">
                <a:spLocks noChangeAspect="1"/>
              </p:cNvSpPr>
              <p:nvPr/>
            </p:nvSpPr>
            <p:spPr>
              <a:xfrm>
                <a:off x="6675714" y="2862433"/>
                <a:ext cx="408668" cy="408668"/>
              </a:xfrm>
              <a:prstGeom prst="ellipse">
                <a:avLst/>
              </a:prstGeom>
              <a:solidFill>
                <a:srgbClr val="47CBC4"/>
              </a:solidFill>
            </p:spPr>
            <p:txBody>
              <a:bodyPr wrap="none" lIns="0" tIns="0" rIns="0" bIns="0" rtlCol="0" anchor="ctr"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a:t>06</a:t>
                </a:r>
                <a:endParaRPr lang="ru-RU" sz="662"/>
              </a:p>
            </p:txBody>
          </p:sp>
        </p:grpSp>
        <p:grpSp>
          <p:nvGrpSpPr>
            <p:cNvPr id="106" name="Group 105">
              <a:extLst>
                <a:ext uri="{FF2B5EF4-FFF2-40B4-BE49-F238E27FC236}">
                  <a16:creationId xmlns:a16="http://schemas.microsoft.com/office/drawing/2014/main" id="{523F327C-9547-407E-9C09-75EEF2946915}"/>
                </a:ext>
              </a:extLst>
            </p:cNvPr>
            <p:cNvGrpSpPr/>
            <p:nvPr/>
          </p:nvGrpSpPr>
          <p:grpSpPr>
            <a:xfrm>
              <a:off x="6490983" y="5139600"/>
              <a:ext cx="4880341" cy="639591"/>
              <a:chOff x="6696533" y="3869197"/>
              <a:chExt cx="4880341" cy="639591"/>
            </a:xfrm>
          </p:grpSpPr>
          <p:sp>
            <p:nvSpPr>
              <p:cNvPr id="111" name="Rectangle 110">
                <a:extLst>
                  <a:ext uri="{FF2B5EF4-FFF2-40B4-BE49-F238E27FC236}">
                    <a16:creationId xmlns:a16="http://schemas.microsoft.com/office/drawing/2014/main" id="{11482874-288A-44EF-AA5C-E55304BE0E20}"/>
                  </a:ext>
                </a:extLst>
              </p:cNvPr>
              <p:cNvSpPr/>
              <p:nvPr/>
            </p:nvSpPr>
            <p:spPr>
              <a:xfrm>
                <a:off x="7174094" y="4114208"/>
                <a:ext cx="4402780" cy="394580"/>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100"/>
                  <a:t>Too many or complex extensions can introduce operational complexity or multiple failure points</a:t>
                </a:r>
              </a:p>
            </p:txBody>
          </p:sp>
          <p:sp>
            <p:nvSpPr>
              <p:cNvPr id="112" name="Rectangle 111">
                <a:extLst>
                  <a:ext uri="{FF2B5EF4-FFF2-40B4-BE49-F238E27FC236}">
                    <a16:creationId xmlns:a16="http://schemas.microsoft.com/office/drawing/2014/main" id="{265412EB-DCA0-4640-8CDB-81BC52D82C84}"/>
                  </a:ext>
                </a:extLst>
              </p:cNvPr>
              <p:cNvSpPr/>
              <p:nvPr/>
            </p:nvSpPr>
            <p:spPr>
              <a:xfrm>
                <a:off x="7174094" y="3869197"/>
                <a:ext cx="4402780" cy="225285"/>
              </a:xfrm>
              <a:prstGeom prst="rect">
                <a:avLst/>
              </a:prstGeom>
            </p:spPr>
            <p:txBody>
              <a:bodyPr wrap="square" anchor="t">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GB" sz="1100" b="1">
                    <a:latin typeface="+mj-lt"/>
                  </a:rPr>
                  <a:t>Operational Complexity</a:t>
                </a:r>
              </a:p>
            </p:txBody>
          </p:sp>
          <p:sp>
            <p:nvSpPr>
              <p:cNvPr id="113" name="TextBox 112">
                <a:extLst>
                  <a:ext uri="{FF2B5EF4-FFF2-40B4-BE49-F238E27FC236}">
                    <a16:creationId xmlns:a16="http://schemas.microsoft.com/office/drawing/2014/main" id="{2055AADE-3CB6-4D84-B9E7-BD82FD72E165}"/>
                  </a:ext>
                </a:extLst>
              </p:cNvPr>
              <p:cNvSpPr txBox="1">
                <a:spLocks noChangeAspect="1"/>
              </p:cNvSpPr>
              <p:nvPr/>
            </p:nvSpPr>
            <p:spPr>
              <a:xfrm>
                <a:off x="6696533" y="4000002"/>
                <a:ext cx="408668" cy="408668"/>
              </a:xfrm>
              <a:prstGeom prst="ellipse">
                <a:avLst/>
              </a:prstGeom>
              <a:solidFill>
                <a:srgbClr val="47CBC4"/>
              </a:solidFill>
            </p:spPr>
            <p:txBody>
              <a:bodyPr wrap="none" lIns="0" tIns="0" rIns="0" bIns="0" rtlCol="0" anchor="ctr"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a:t>07</a:t>
                </a:r>
                <a:endParaRPr lang="ru-RU" sz="662"/>
              </a:p>
            </p:txBody>
          </p:sp>
        </p:grpSp>
        <p:grpSp>
          <p:nvGrpSpPr>
            <p:cNvPr id="107" name="Group 106">
              <a:extLst>
                <a:ext uri="{FF2B5EF4-FFF2-40B4-BE49-F238E27FC236}">
                  <a16:creationId xmlns:a16="http://schemas.microsoft.com/office/drawing/2014/main" id="{C5847324-9B5E-4105-8642-B8956C4A1A6B}"/>
                </a:ext>
              </a:extLst>
            </p:cNvPr>
            <p:cNvGrpSpPr/>
            <p:nvPr/>
          </p:nvGrpSpPr>
          <p:grpSpPr>
            <a:xfrm>
              <a:off x="6490983" y="5863914"/>
              <a:ext cx="4880341" cy="639591"/>
              <a:chOff x="6696533" y="5035817"/>
              <a:chExt cx="4880341" cy="639591"/>
            </a:xfrm>
          </p:grpSpPr>
          <p:sp>
            <p:nvSpPr>
              <p:cNvPr id="108" name="Rectangle 107">
                <a:extLst>
                  <a:ext uri="{FF2B5EF4-FFF2-40B4-BE49-F238E27FC236}">
                    <a16:creationId xmlns:a16="http://schemas.microsoft.com/office/drawing/2014/main" id="{FBFC0E89-A02C-4EC3-AD10-4ECA173A51B0}"/>
                  </a:ext>
                </a:extLst>
              </p:cNvPr>
              <p:cNvSpPr/>
              <p:nvPr/>
            </p:nvSpPr>
            <p:spPr>
              <a:xfrm>
                <a:off x="7174094" y="5280828"/>
                <a:ext cx="4402780" cy="394580"/>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100"/>
                  <a:t>The extension should take care of compliance issues like regulatory, statuary, or audit compliances </a:t>
                </a:r>
              </a:p>
            </p:txBody>
          </p:sp>
          <p:sp>
            <p:nvSpPr>
              <p:cNvPr id="109" name="Rectangle 108">
                <a:extLst>
                  <a:ext uri="{FF2B5EF4-FFF2-40B4-BE49-F238E27FC236}">
                    <a16:creationId xmlns:a16="http://schemas.microsoft.com/office/drawing/2014/main" id="{FB95E825-7DB3-481F-9084-C3CE8CDAD6B2}"/>
                  </a:ext>
                </a:extLst>
              </p:cNvPr>
              <p:cNvSpPr/>
              <p:nvPr/>
            </p:nvSpPr>
            <p:spPr>
              <a:xfrm>
                <a:off x="7174094" y="5035817"/>
                <a:ext cx="4402780" cy="225285"/>
              </a:xfrm>
              <a:prstGeom prst="rect">
                <a:avLst/>
              </a:prstGeom>
            </p:spPr>
            <p:txBody>
              <a:bodyPr wrap="square" anchor="t">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GB" sz="1100" b="1">
                    <a:latin typeface="+mj-lt"/>
                  </a:rPr>
                  <a:t>Compliance</a:t>
                </a:r>
              </a:p>
            </p:txBody>
          </p:sp>
          <p:sp>
            <p:nvSpPr>
              <p:cNvPr id="110" name="TextBox 109">
                <a:extLst>
                  <a:ext uri="{FF2B5EF4-FFF2-40B4-BE49-F238E27FC236}">
                    <a16:creationId xmlns:a16="http://schemas.microsoft.com/office/drawing/2014/main" id="{6C193FE7-35EE-49FC-A4A1-98C7AAEB0BA9}"/>
                  </a:ext>
                </a:extLst>
              </p:cNvPr>
              <p:cNvSpPr txBox="1">
                <a:spLocks noChangeAspect="1"/>
              </p:cNvSpPr>
              <p:nvPr/>
            </p:nvSpPr>
            <p:spPr>
              <a:xfrm>
                <a:off x="6696533" y="5166506"/>
                <a:ext cx="408668" cy="408668"/>
              </a:xfrm>
              <a:prstGeom prst="ellipse">
                <a:avLst/>
              </a:prstGeom>
              <a:solidFill>
                <a:srgbClr val="47CBC4"/>
              </a:solidFill>
            </p:spPr>
            <p:txBody>
              <a:bodyPr wrap="none" lIns="0" tIns="0" rIns="0" bIns="0" rtlCol="0" anchor="ctr"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662"/>
                  <a:t>08</a:t>
                </a:r>
                <a:endParaRPr lang="ru-RU" sz="662"/>
              </a:p>
            </p:txBody>
          </p:sp>
        </p:grpSp>
      </p:grpSp>
      <p:sp>
        <p:nvSpPr>
          <p:cNvPr id="132" name="Rectangle 131">
            <a:extLst>
              <a:ext uri="{FF2B5EF4-FFF2-40B4-BE49-F238E27FC236}">
                <a16:creationId xmlns:a16="http://schemas.microsoft.com/office/drawing/2014/main" id="{8F7E08D8-F0AC-491D-87E5-327590F3A28B}"/>
              </a:ext>
            </a:extLst>
          </p:cNvPr>
          <p:cNvSpPr/>
          <p:nvPr/>
        </p:nvSpPr>
        <p:spPr>
          <a:xfrm>
            <a:off x="631897" y="2714368"/>
            <a:ext cx="10949023" cy="267608"/>
          </a:xfrm>
          <a:prstGeom prst="rect">
            <a:avLst/>
          </a:prstGeom>
          <a:solidFill>
            <a:srgbClr val="47CBC4"/>
          </a:solidFill>
          <a:ln>
            <a:solidFill>
              <a:srgbClr val="47CBC4"/>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82879" rIns="18287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sz="1300" b="1">
                <a:solidFill>
                  <a:schemeClr val="bg1"/>
                </a:solidFill>
              </a:rPr>
              <a:t>Guiding Principles for Designing SaaS Extensions</a:t>
            </a:r>
          </a:p>
        </p:txBody>
      </p:sp>
      <p:sp>
        <p:nvSpPr>
          <p:cNvPr id="133" name="Chevron 40">
            <a:extLst>
              <a:ext uri="{FF2B5EF4-FFF2-40B4-BE49-F238E27FC236}">
                <a16:creationId xmlns:a16="http://schemas.microsoft.com/office/drawing/2014/main" id="{ECED630E-8D2F-4C9A-BE81-EC279D0FDF47}"/>
              </a:ext>
            </a:extLst>
          </p:cNvPr>
          <p:cNvSpPr/>
          <p:nvPr/>
        </p:nvSpPr>
        <p:spPr>
          <a:xfrm>
            <a:off x="861697" y="1164455"/>
            <a:ext cx="1900647" cy="358137"/>
          </a:xfrm>
          <a:prstGeom prst="chevron">
            <a:avLst/>
          </a:prstGeom>
          <a:solidFill>
            <a:srgbClr val="B676E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200" b="1">
                <a:solidFill>
                  <a:schemeClr val="bg1"/>
                </a:solidFill>
              </a:rPr>
              <a:t>Understand</a:t>
            </a:r>
            <a:endParaRPr lang="ko-KR" altLang="en-US" sz="1200" b="1">
              <a:solidFill>
                <a:schemeClr val="bg1"/>
              </a:solidFill>
            </a:endParaRPr>
          </a:p>
        </p:txBody>
      </p:sp>
      <p:sp>
        <p:nvSpPr>
          <p:cNvPr id="134" name="Chevron 41">
            <a:extLst>
              <a:ext uri="{FF2B5EF4-FFF2-40B4-BE49-F238E27FC236}">
                <a16:creationId xmlns:a16="http://schemas.microsoft.com/office/drawing/2014/main" id="{94FAB798-C41A-4A34-8008-0DCCD68B9695}"/>
              </a:ext>
            </a:extLst>
          </p:cNvPr>
          <p:cNvSpPr/>
          <p:nvPr/>
        </p:nvSpPr>
        <p:spPr>
          <a:xfrm>
            <a:off x="3017001" y="1163215"/>
            <a:ext cx="1900648" cy="358137"/>
          </a:xfrm>
          <a:prstGeom prst="chevron">
            <a:avLst/>
          </a:prstGeom>
          <a:solidFill>
            <a:srgbClr val="B676E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200" b="1">
                <a:solidFill>
                  <a:schemeClr val="bg1"/>
                </a:solidFill>
              </a:rPr>
              <a:t>Validate</a:t>
            </a:r>
            <a:endParaRPr lang="ko-KR" altLang="en-US" sz="1200" b="1">
              <a:solidFill>
                <a:schemeClr val="bg1"/>
              </a:solidFill>
            </a:endParaRPr>
          </a:p>
        </p:txBody>
      </p:sp>
      <p:sp>
        <p:nvSpPr>
          <p:cNvPr id="135" name="Chevron 42">
            <a:extLst>
              <a:ext uri="{FF2B5EF4-FFF2-40B4-BE49-F238E27FC236}">
                <a16:creationId xmlns:a16="http://schemas.microsoft.com/office/drawing/2014/main" id="{7585572D-BF2D-4EA0-9BDC-15F3F2759786}"/>
              </a:ext>
            </a:extLst>
          </p:cNvPr>
          <p:cNvSpPr/>
          <p:nvPr/>
        </p:nvSpPr>
        <p:spPr>
          <a:xfrm>
            <a:off x="5162589" y="1166914"/>
            <a:ext cx="1900648" cy="358137"/>
          </a:xfrm>
          <a:prstGeom prst="chevron">
            <a:avLst/>
          </a:prstGeom>
          <a:solidFill>
            <a:srgbClr val="B676ED"/>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200" b="1">
                <a:solidFill>
                  <a:schemeClr val="bg1"/>
                </a:solidFill>
              </a:rPr>
              <a:t>Evaluate</a:t>
            </a:r>
            <a:endParaRPr lang="ko-KR" altLang="en-US" sz="1200" b="1">
              <a:solidFill>
                <a:schemeClr val="bg1"/>
              </a:solidFill>
            </a:endParaRPr>
          </a:p>
        </p:txBody>
      </p:sp>
      <p:sp>
        <p:nvSpPr>
          <p:cNvPr id="136" name="Chevron 43">
            <a:extLst>
              <a:ext uri="{FF2B5EF4-FFF2-40B4-BE49-F238E27FC236}">
                <a16:creationId xmlns:a16="http://schemas.microsoft.com/office/drawing/2014/main" id="{E97C62EC-A19E-45E4-969D-EAD68742B97B}"/>
              </a:ext>
            </a:extLst>
          </p:cNvPr>
          <p:cNvSpPr/>
          <p:nvPr/>
        </p:nvSpPr>
        <p:spPr>
          <a:xfrm>
            <a:off x="7327611" y="1162707"/>
            <a:ext cx="1900648" cy="358137"/>
          </a:xfrm>
          <a:prstGeom prst="chevron">
            <a:avLst/>
          </a:prstGeom>
          <a:solidFill>
            <a:srgbClr val="FF601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200" b="1">
                <a:solidFill>
                  <a:schemeClr val="bg1"/>
                </a:solidFill>
              </a:rPr>
              <a:t>Design</a:t>
            </a:r>
            <a:endParaRPr lang="ko-KR" altLang="en-US" sz="1200" b="1">
              <a:solidFill>
                <a:schemeClr val="bg1"/>
              </a:solidFill>
            </a:endParaRPr>
          </a:p>
        </p:txBody>
      </p:sp>
      <p:sp>
        <p:nvSpPr>
          <p:cNvPr id="137" name="Chevron 45">
            <a:extLst>
              <a:ext uri="{FF2B5EF4-FFF2-40B4-BE49-F238E27FC236}">
                <a16:creationId xmlns:a16="http://schemas.microsoft.com/office/drawing/2014/main" id="{137F56CD-3812-4C01-8F5E-6ACBDBBD8C6B}"/>
              </a:ext>
            </a:extLst>
          </p:cNvPr>
          <p:cNvSpPr/>
          <p:nvPr/>
        </p:nvSpPr>
        <p:spPr>
          <a:xfrm>
            <a:off x="2645848" y="1163215"/>
            <a:ext cx="484628" cy="358137"/>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800">
                <a:solidFill>
                  <a:schemeClr val="tx1"/>
                </a:solidFill>
              </a:rPr>
              <a:t>2</a:t>
            </a:r>
            <a:endParaRPr lang="ko-KR" altLang="en-US" sz="1800">
              <a:solidFill>
                <a:schemeClr val="tx1"/>
              </a:solidFill>
            </a:endParaRPr>
          </a:p>
        </p:txBody>
      </p:sp>
      <p:sp>
        <p:nvSpPr>
          <p:cNvPr id="138" name="Chevron 46">
            <a:extLst>
              <a:ext uri="{FF2B5EF4-FFF2-40B4-BE49-F238E27FC236}">
                <a16:creationId xmlns:a16="http://schemas.microsoft.com/office/drawing/2014/main" id="{AACAA1A3-FECF-4914-BCA0-7AC929722068}"/>
              </a:ext>
            </a:extLst>
          </p:cNvPr>
          <p:cNvSpPr/>
          <p:nvPr/>
        </p:nvSpPr>
        <p:spPr>
          <a:xfrm>
            <a:off x="4794611" y="1163215"/>
            <a:ext cx="484628" cy="358137"/>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800">
                <a:solidFill>
                  <a:schemeClr val="tx1"/>
                </a:solidFill>
              </a:rPr>
              <a:t>3</a:t>
            </a:r>
            <a:endParaRPr lang="ko-KR" altLang="en-US" sz="1800">
              <a:solidFill>
                <a:schemeClr val="tx1"/>
              </a:solidFill>
            </a:endParaRPr>
          </a:p>
        </p:txBody>
      </p:sp>
      <p:sp>
        <p:nvSpPr>
          <p:cNvPr id="139" name="Chevron 47">
            <a:extLst>
              <a:ext uri="{FF2B5EF4-FFF2-40B4-BE49-F238E27FC236}">
                <a16:creationId xmlns:a16="http://schemas.microsoft.com/office/drawing/2014/main" id="{C1BDD4E1-8A5B-43BF-B0E6-88CE8C45A4AC}"/>
              </a:ext>
            </a:extLst>
          </p:cNvPr>
          <p:cNvSpPr/>
          <p:nvPr/>
        </p:nvSpPr>
        <p:spPr>
          <a:xfrm>
            <a:off x="6960463" y="1162708"/>
            <a:ext cx="484628" cy="358137"/>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800">
                <a:solidFill>
                  <a:schemeClr val="tx1"/>
                </a:solidFill>
              </a:rPr>
              <a:t>4</a:t>
            </a:r>
            <a:endParaRPr lang="ko-KR" altLang="en-US" sz="1800">
              <a:solidFill>
                <a:schemeClr val="tx1"/>
              </a:solidFill>
            </a:endParaRPr>
          </a:p>
        </p:txBody>
      </p:sp>
      <p:sp>
        <p:nvSpPr>
          <p:cNvPr id="140" name="Chevron 48">
            <a:extLst>
              <a:ext uri="{FF2B5EF4-FFF2-40B4-BE49-F238E27FC236}">
                <a16:creationId xmlns:a16="http://schemas.microsoft.com/office/drawing/2014/main" id="{DCC3627B-6D6A-4A55-ABEF-08A16A02AB16}"/>
              </a:ext>
            </a:extLst>
          </p:cNvPr>
          <p:cNvSpPr/>
          <p:nvPr/>
        </p:nvSpPr>
        <p:spPr>
          <a:xfrm>
            <a:off x="9136871" y="1163215"/>
            <a:ext cx="484628" cy="358137"/>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800">
                <a:solidFill>
                  <a:schemeClr val="tx1"/>
                </a:solidFill>
              </a:rPr>
              <a:t>5</a:t>
            </a:r>
            <a:endParaRPr lang="ko-KR" altLang="en-US" sz="1800">
              <a:solidFill>
                <a:schemeClr val="tx1"/>
              </a:solidFill>
            </a:endParaRPr>
          </a:p>
        </p:txBody>
      </p:sp>
      <p:sp>
        <p:nvSpPr>
          <p:cNvPr id="141" name="Chevron 49">
            <a:extLst>
              <a:ext uri="{FF2B5EF4-FFF2-40B4-BE49-F238E27FC236}">
                <a16:creationId xmlns:a16="http://schemas.microsoft.com/office/drawing/2014/main" id="{EBFFEEA0-51AF-401F-A8B5-B8E3C8B05EFD}"/>
              </a:ext>
            </a:extLst>
          </p:cNvPr>
          <p:cNvSpPr/>
          <p:nvPr/>
        </p:nvSpPr>
        <p:spPr>
          <a:xfrm>
            <a:off x="506489" y="1163215"/>
            <a:ext cx="484628" cy="358137"/>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800">
                <a:solidFill>
                  <a:schemeClr val="tx1"/>
                </a:solidFill>
              </a:rPr>
              <a:t>1</a:t>
            </a:r>
            <a:endParaRPr lang="ko-KR" altLang="en-US" sz="1800">
              <a:solidFill>
                <a:schemeClr val="tx1"/>
              </a:solidFill>
            </a:endParaRPr>
          </a:p>
        </p:txBody>
      </p:sp>
      <p:sp>
        <p:nvSpPr>
          <p:cNvPr id="142" name="Rectangle 141">
            <a:extLst>
              <a:ext uri="{FF2B5EF4-FFF2-40B4-BE49-F238E27FC236}">
                <a16:creationId xmlns:a16="http://schemas.microsoft.com/office/drawing/2014/main" id="{5CEDB82B-C57B-4D39-BE9A-8F5BB537602C}"/>
              </a:ext>
            </a:extLst>
          </p:cNvPr>
          <p:cNvSpPr/>
          <p:nvPr/>
        </p:nvSpPr>
        <p:spPr>
          <a:xfrm>
            <a:off x="663872" y="1569904"/>
            <a:ext cx="1900647" cy="830997"/>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712441">
              <a:defRPr/>
            </a:pPr>
            <a:r>
              <a:rPr lang="en-US" sz="1200" b="1"/>
              <a:t>Understand </a:t>
            </a:r>
          </a:p>
          <a:p>
            <a:pPr algn="ctr" defTabSz="712441">
              <a:defRPr/>
            </a:pPr>
            <a:r>
              <a:rPr lang="en-US" sz="1200"/>
              <a:t>business drivers and root cause for the need of the extended functionality</a:t>
            </a:r>
          </a:p>
        </p:txBody>
      </p:sp>
      <p:sp>
        <p:nvSpPr>
          <p:cNvPr id="143" name="Rectangle 142">
            <a:extLst>
              <a:ext uri="{FF2B5EF4-FFF2-40B4-BE49-F238E27FC236}">
                <a16:creationId xmlns:a16="http://schemas.microsoft.com/office/drawing/2014/main" id="{F6544185-A2C2-49F4-A89C-672AB0F93300}"/>
              </a:ext>
            </a:extLst>
          </p:cNvPr>
          <p:cNvSpPr/>
          <p:nvPr/>
        </p:nvSpPr>
        <p:spPr>
          <a:xfrm>
            <a:off x="3008231" y="1569904"/>
            <a:ext cx="1900647" cy="646331"/>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712441">
              <a:defRPr/>
            </a:pPr>
            <a:r>
              <a:rPr lang="en-US" sz="1200" b="1"/>
              <a:t>Validate </a:t>
            </a:r>
          </a:p>
          <a:p>
            <a:pPr algn="ctr" defTabSz="712441">
              <a:defRPr/>
            </a:pPr>
            <a:r>
              <a:rPr lang="en-US" sz="1200"/>
              <a:t>benefits and criticality of the extension</a:t>
            </a:r>
          </a:p>
        </p:txBody>
      </p:sp>
      <p:sp>
        <p:nvSpPr>
          <p:cNvPr id="144" name="Rectangle 143">
            <a:extLst>
              <a:ext uri="{FF2B5EF4-FFF2-40B4-BE49-F238E27FC236}">
                <a16:creationId xmlns:a16="http://schemas.microsoft.com/office/drawing/2014/main" id="{9F6E7F5D-6866-457A-A1B3-19A0D88370E3}"/>
              </a:ext>
            </a:extLst>
          </p:cNvPr>
          <p:cNvSpPr/>
          <p:nvPr/>
        </p:nvSpPr>
        <p:spPr>
          <a:xfrm>
            <a:off x="4974481" y="1503323"/>
            <a:ext cx="1990951" cy="830997"/>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712441">
              <a:defRPr/>
            </a:pPr>
            <a:r>
              <a:rPr lang="en-US" sz="1200" b="1"/>
              <a:t>Evaluate</a:t>
            </a:r>
            <a:r>
              <a:rPr lang="en-US" sz="1200"/>
              <a:t> </a:t>
            </a:r>
          </a:p>
          <a:p>
            <a:pPr algn="ctr" defTabSz="712441">
              <a:defRPr/>
            </a:pPr>
            <a:r>
              <a:rPr lang="en-US" sz="1200"/>
              <a:t>delivery options, </a:t>
            </a:r>
            <a:br>
              <a:rPr lang="en-US" sz="1200"/>
            </a:br>
            <a:r>
              <a:rPr lang="en-US" sz="1200"/>
              <a:t>and/or process changes to meet business requirements</a:t>
            </a:r>
          </a:p>
        </p:txBody>
      </p:sp>
      <p:sp>
        <p:nvSpPr>
          <p:cNvPr id="145" name="Rectangle 144">
            <a:extLst>
              <a:ext uri="{FF2B5EF4-FFF2-40B4-BE49-F238E27FC236}">
                <a16:creationId xmlns:a16="http://schemas.microsoft.com/office/drawing/2014/main" id="{3008239D-7AAC-4773-A39E-067FA243C586}"/>
              </a:ext>
            </a:extLst>
          </p:cNvPr>
          <p:cNvSpPr/>
          <p:nvPr/>
        </p:nvSpPr>
        <p:spPr>
          <a:xfrm>
            <a:off x="7255580" y="1503323"/>
            <a:ext cx="1990951" cy="830997"/>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712441">
              <a:defRPr/>
            </a:pPr>
            <a:r>
              <a:rPr lang="en-US" sz="1200" b="1"/>
              <a:t>Develop</a:t>
            </a:r>
            <a:r>
              <a:rPr lang="en-US" sz="1200"/>
              <a:t> high-level technical design solution </a:t>
            </a:r>
          </a:p>
          <a:p>
            <a:pPr algn="ctr" defTabSz="712441">
              <a:defRPr/>
            </a:pPr>
            <a:r>
              <a:rPr lang="en-US" sz="1200"/>
              <a:t>using Oracle SaaS supported design principles</a:t>
            </a:r>
          </a:p>
        </p:txBody>
      </p:sp>
      <p:sp>
        <p:nvSpPr>
          <p:cNvPr id="146" name="Rectangle 145">
            <a:extLst>
              <a:ext uri="{FF2B5EF4-FFF2-40B4-BE49-F238E27FC236}">
                <a16:creationId xmlns:a16="http://schemas.microsoft.com/office/drawing/2014/main" id="{642FA3E1-F8DF-4CB2-9EC3-F4EF6BD241E8}"/>
              </a:ext>
            </a:extLst>
          </p:cNvPr>
          <p:cNvSpPr/>
          <p:nvPr/>
        </p:nvSpPr>
        <p:spPr>
          <a:xfrm>
            <a:off x="9498020" y="1491983"/>
            <a:ext cx="2082900" cy="830997"/>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defTabSz="712441">
              <a:defRPr/>
            </a:pPr>
            <a:r>
              <a:rPr lang="en-US" sz="1200"/>
              <a:t>Get</a:t>
            </a:r>
            <a:r>
              <a:rPr lang="en-US" sz="1200" b="1"/>
              <a:t> approval </a:t>
            </a:r>
            <a:r>
              <a:rPr lang="en-US" sz="1200"/>
              <a:t>on the recommended</a:t>
            </a:r>
          </a:p>
          <a:p>
            <a:pPr algn="ctr" defTabSz="712441">
              <a:defRPr/>
            </a:pPr>
            <a:r>
              <a:rPr lang="en-US" sz="1200"/>
              <a:t>Design option from the GTO/ Review Committee</a:t>
            </a:r>
          </a:p>
        </p:txBody>
      </p:sp>
      <p:sp>
        <p:nvSpPr>
          <p:cNvPr id="147" name="Chevron 47">
            <a:extLst>
              <a:ext uri="{FF2B5EF4-FFF2-40B4-BE49-F238E27FC236}">
                <a16:creationId xmlns:a16="http://schemas.microsoft.com/office/drawing/2014/main" id="{756E99EC-4C83-4ABD-ACD7-8D9776F9F9CC}"/>
              </a:ext>
            </a:extLst>
          </p:cNvPr>
          <p:cNvSpPr/>
          <p:nvPr/>
        </p:nvSpPr>
        <p:spPr>
          <a:xfrm>
            <a:off x="6932380" y="2390787"/>
            <a:ext cx="241298" cy="249800"/>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ko-KR" altLang="en-US" sz="1800">
              <a:solidFill>
                <a:schemeClr val="tx1"/>
              </a:solidFill>
            </a:endParaRPr>
          </a:p>
        </p:txBody>
      </p:sp>
      <p:sp>
        <p:nvSpPr>
          <p:cNvPr id="148" name="Chevron 47">
            <a:extLst>
              <a:ext uri="{FF2B5EF4-FFF2-40B4-BE49-F238E27FC236}">
                <a16:creationId xmlns:a16="http://schemas.microsoft.com/office/drawing/2014/main" id="{102976E6-AA7C-4498-BDE2-0BDCC9F7B98E}"/>
              </a:ext>
            </a:extLst>
          </p:cNvPr>
          <p:cNvSpPr/>
          <p:nvPr/>
        </p:nvSpPr>
        <p:spPr>
          <a:xfrm>
            <a:off x="9124864" y="2390787"/>
            <a:ext cx="241298" cy="249800"/>
          </a:xfrm>
          <a:prstGeom prst="chevron">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endParaRPr lang="ko-KR" altLang="en-US" sz="1800">
              <a:solidFill>
                <a:schemeClr val="tx1"/>
              </a:solidFill>
            </a:endParaRPr>
          </a:p>
        </p:txBody>
      </p:sp>
      <p:cxnSp>
        <p:nvCxnSpPr>
          <p:cNvPr id="149" name="Straight Connector 148">
            <a:extLst>
              <a:ext uri="{FF2B5EF4-FFF2-40B4-BE49-F238E27FC236}">
                <a16:creationId xmlns:a16="http://schemas.microsoft.com/office/drawing/2014/main" id="{F5FEB757-60A8-4758-9A09-F58709991528}"/>
              </a:ext>
            </a:extLst>
          </p:cNvPr>
          <p:cNvCxnSpPr>
            <a:cxnSpLocks/>
          </p:cNvCxnSpPr>
          <p:nvPr/>
        </p:nvCxnSpPr>
        <p:spPr>
          <a:xfrm>
            <a:off x="631898" y="2520438"/>
            <a:ext cx="6300482" cy="0"/>
          </a:xfrm>
          <a:prstGeom prst="line">
            <a:avLst/>
          </a:prstGeom>
          <a:ln w="12700">
            <a:solidFill>
              <a:schemeClr val="accent3"/>
            </a:solidFill>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185E442D-89CC-4B6E-87CF-B0DED1001EEA}"/>
              </a:ext>
            </a:extLst>
          </p:cNvPr>
          <p:cNvCxnSpPr>
            <a:cxnSpLocks/>
          </p:cNvCxnSpPr>
          <p:nvPr/>
        </p:nvCxnSpPr>
        <p:spPr>
          <a:xfrm>
            <a:off x="7268230" y="2520438"/>
            <a:ext cx="1868641" cy="0"/>
          </a:xfrm>
          <a:prstGeom prst="line">
            <a:avLst/>
          </a:prstGeom>
          <a:ln w="12700">
            <a:solidFill>
              <a:srgbClr val="F47C29"/>
            </a:solidFill>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EB60ED33-5C31-44EF-B901-AB352A1E5F04}"/>
              </a:ext>
            </a:extLst>
          </p:cNvPr>
          <p:cNvCxnSpPr>
            <a:cxnSpLocks/>
          </p:cNvCxnSpPr>
          <p:nvPr/>
        </p:nvCxnSpPr>
        <p:spPr>
          <a:xfrm>
            <a:off x="9366162" y="2520438"/>
            <a:ext cx="2214758" cy="0"/>
          </a:xfrm>
          <a:prstGeom prst="line">
            <a:avLst/>
          </a:prstGeom>
          <a:ln w="12700">
            <a:solidFill>
              <a:schemeClr val="accent6"/>
            </a:solidFill>
          </a:ln>
          <a:scene3d>
            <a:camera prst="orthographicFront"/>
            <a:lightRig rig="threePt" dir="t"/>
          </a:scene3d>
          <a:sp3d>
            <a:bevelT/>
          </a:sp3d>
        </p:spPr>
        <p:style>
          <a:lnRef idx="1">
            <a:schemeClr val="accent1"/>
          </a:lnRef>
          <a:fillRef idx="0">
            <a:schemeClr val="accent1"/>
          </a:fillRef>
          <a:effectRef idx="0">
            <a:schemeClr val="accent1"/>
          </a:effectRef>
          <a:fontRef idx="minor">
            <a:schemeClr val="tx1"/>
          </a:fontRef>
        </p:style>
      </p:cxnSp>
      <p:sp>
        <p:nvSpPr>
          <p:cNvPr id="152" name="TextBox 151">
            <a:extLst>
              <a:ext uri="{FF2B5EF4-FFF2-40B4-BE49-F238E27FC236}">
                <a16:creationId xmlns:a16="http://schemas.microsoft.com/office/drawing/2014/main" id="{D6A76D5B-A7E5-4A5E-B008-D3397F5EC9F8}"/>
              </a:ext>
            </a:extLst>
          </p:cNvPr>
          <p:cNvSpPr txBox="1"/>
          <p:nvPr/>
        </p:nvSpPr>
        <p:spPr>
          <a:xfrm>
            <a:off x="3399052" y="2402081"/>
            <a:ext cx="766173" cy="443198"/>
          </a:xfrm>
          <a:prstGeom prst="rect">
            <a:avLst/>
          </a:prstGeom>
          <a:solidFill>
            <a:schemeClr val="bg1"/>
          </a:solid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nSpc>
                <a:spcPct val="95000"/>
              </a:lnSpc>
              <a:spcBef>
                <a:spcPts val="600"/>
              </a:spcBef>
            </a:pPr>
            <a:r>
              <a:rPr lang="en-US" sz="1200">
                <a:latin typeface="+mj-lt"/>
              </a:rPr>
              <a:t>Functional</a:t>
            </a:r>
          </a:p>
        </p:txBody>
      </p:sp>
      <p:sp>
        <p:nvSpPr>
          <p:cNvPr id="153" name="TextBox 152">
            <a:extLst>
              <a:ext uri="{FF2B5EF4-FFF2-40B4-BE49-F238E27FC236}">
                <a16:creationId xmlns:a16="http://schemas.microsoft.com/office/drawing/2014/main" id="{BB92A053-4D36-4DDD-88B1-001E1C01169E}"/>
              </a:ext>
            </a:extLst>
          </p:cNvPr>
          <p:cNvSpPr txBox="1"/>
          <p:nvPr/>
        </p:nvSpPr>
        <p:spPr>
          <a:xfrm>
            <a:off x="7695923" y="2395220"/>
            <a:ext cx="684132" cy="443198"/>
          </a:xfrm>
          <a:prstGeom prst="rect">
            <a:avLst/>
          </a:prstGeom>
          <a:solidFill>
            <a:schemeClr val="bg1"/>
          </a:solid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nSpc>
                <a:spcPct val="95000"/>
              </a:lnSpc>
              <a:spcBef>
                <a:spcPts val="600"/>
              </a:spcBef>
            </a:pPr>
            <a:r>
              <a:rPr lang="en-US" sz="1200">
                <a:latin typeface="+mj-lt"/>
              </a:rPr>
              <a:t>Technical</a:t>
            </a:r>
          </a:p>
        </p:txBody>
      </p:sp>
      <p:sp>
        <p:nvSpPr>
          <p:cNvPr id="154" name="TextBox 153">
            <a:extLst>
              <a:ext uri="{FF2B5EF4-FFF2-40B4-BE49-F238E27FC236}">
                <a16:creationId xmlns:a16="http://schemas.microsoft.com/office/drawing/2014/main" id="{B717886B-A221-47B5-9C79-1DE61B50BD78}"/>
              </a:ext>
            </a:extLst>
          </p:cNvPr>
          <p:cNvSpPr txBox="1"/>
          <p:nvPr/>
        </p:nvSpPr>
        <p:spPr>
          <a:xfrm>
            <a:off x="9841150" y="2394863"/>
            <a:ext cx="1333726" cy="443198"/>
          </a:xfrm>
          <a:prstGeom prst="rect">
            <a:avLst/>
          </a:prstGeom>
          <a:solidFill>
            <a:schemeClr val="bg1"/>
          </a:solidFill>
        </p:spPr>
        <p:txBody>
          <a:bodyPr wrap="square"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nSpc>
                <a:spcPct val="95000"/>
              </a:lnSpc>
              <a:spcBef>
                <a:spcPts val="600"/>
              </a:spcBef>
            </a:pPr>
            <a:r>
              <a:rPr lang="en-US" sz="1200">
                <a:latin typeface="+mj-lt"/>
              </a:rPr>
              <a:t>Review Committee</a:t>
            </a:r>
          </a:p>
        </p:txBody>
      </p:sp>
      <p:sp>
        <p:nvSpPr>
          <p:cNvPr id="155" name="Chevron 43">
            <a:extLst>
              <a:ext uri="{FF2B5EF4-FFF2-40B4-BE49-F238E27FC236}">
                <a16:creationId xmlns:a16="http://schemas.microsoft.com/office/drawing/2014/main" id="{AB3A2DAE-46B2-4DF4-AAA8-06388580701E}"/>
              </a:ext>
            </a:extLst>
          </p:cNvPr>
          <p:cNvSpPr/>
          <p:nvPr/>
        </p:nvSpPr>
        <p:spPr>
          <a:xfrm>
            <a:off x="9498021" y="1163215"/>
            <a:ext cx="1900648" cy="358137"/>
          </a:xfrm>
          <a:prstGeom prst="chevron">
            <a:avLst/>
          </a:prstGeom>
          <a:solidFill>
            <a:srgbClr val="FF601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39" tIns="45720" rIns="91439" bIns="45720" numCol="1" spcCol="0" rtlCol="0" fromWordArt="0" anchor="ctr" anchorCtr="0" forceAA="0" compatLnSpc="1">
            <a:prstTxWarp prst="textNoShape">
              <a:avLst/>
            </a:prstTxWarp>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lgn="ctr"/>
            <a:r>
              <a:rPr lang="en-US" altLang="ko-KR" sz="1200" b="1">
                <a:solidFill>
                  <a:schemeClr val="bg1"/>
                </a:solidFill>
              </a:rPr>
              <a:t>Approve</a:t>
            </a:r>
            <a:endParaRPr lang="ko-KR" altLang="en-US" sz="1200" b="1">
              <a:solidFill>
                <a:schemeClr val="bg1"/>
              </a:solidFill>
            </a:endParaRPr>
          </a:p>
        </p:txBody>
      </p:sp>
    </p:spTree>
    <p:extLst>
      <p:ext uri="{BB962C8B-B14F-4D97-AF65-F5344CB8AC3E}">
        <p14:creationId xmlns:p14="http://schemas.microsoft.com/office/powerpoint/2010/main" val="3750455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DC24D539-3E21-4DB7-976D-B0FF9A39D7D1}"/>
              </a:ext>
            </a:extLst>
          </p:cNvPr>
          <p:cNvSpPr>
            <a:spLocks noGrp="1"/>
          </p:cNvSpPr>
          <p:nvPr>
            <p:ph type="body" sz="quarter" idx="4294967295"/>
          </p:nvPr>
        </p:nvSpPr>
        <p:spPr>
          <a:xfrm>
            <a:off x="8172450" y="1520825"/>
            <a:ext cx="4019550" cy="3873500"/>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Overview</a:t>
            </a:r>
          </a:p>
          <a:p>
            <a:r>
              <a:rPr lang="en-US"/>
              <a:t>Personalization</a:t>
            </a:r>
          </a:p>
          <a:p>
            <a:r>
              <a:rPr lang="en-US"/>
              <a:t>Extension</a:t>
            </a:r>
          </a:p>
          <a:p>
            <a:r>
              <a:rPr lang="en-US"/>
              <a:t>Extension Rationalization</a:t>
            </a:r>
          </a:p>
        </p:txBody>
      </p:sp>
      <p:sp>
        <p:nvSpPr>
          <p:cNvPr id="8" name="Text Placeholder 7">
            <a:extLst>
              <a:ext uri="{FF2B5EF4-FFF2-40B4-BE49-F238E27FC236}">
                <a16:creationId xmlns:a16="http://schemas.microsoft.com/office/drawing/2014/main" id="{2A2A1A66-4EBC-4C03-A111-CED9F56BAFFD}"/>
              </a:ext>
            </a:extLst>
          </p:cNvPr>
          <p:cNvSpPr>
            <a:spLocks noGrp="1"/>
          </p:cNvSpPr>
          <p:nvPr>
            <p:ph type="body" sz="quarter" idx="4294967295"/>
          </p:nvPr>
        </p:nvSpPr>
        <p:spPr>
          <a:xfrm>
            <a:off x="0" y="1682750"/>
            <a:ext cx="4643438" cy="1792288"/>
          </a:xfrm>
        </p:spPr>
        <p:txBody>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a:t>Cloud ERP Extension</a:t>
            </a:r>
          </a:p>
        </p:txBody>
      </p:sp>
    </p:spTree>
    <p:extLst>
      <p:ext uri="{BB962C8B-B14F-4D97-AF65-F5344CB8AC3E}">
        <p14:creationId xmlns:p14="http://schemas.microsoft.com/office/powerpoint/2010/main" val="12402784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a:extLst>
              <a:ext uri="{FF2B5EF4-FFF2-40B4-BE49-F238E27FC236}">
                <a16:creationId xmlns:a16="http://schemas.microsoft.com/office/drawing/2014/main" id="{ABE404E4-4777-4D7E-85D1-C397E916644F}"/>
              </a:ext>
            </a:extLst>
          </p:cNvPr>
          <p:cNvSpPr/>
          <p:nvPr/>
        </p:nvSpPr>
        <p:spPr>
          <a:xfrm>
            <a:off x="558230" y="1351312"/>
            <a:ext cx="10926253" cy="465640"/>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1213" kern="0">
                <a:solidFill>
                  <a:sysClr val="windowText" lastClr="000000"/>
                </a:solidFill>
                <a:latin typeface="Arial" panose="020B0604020202020204" pitchFamily="34" charset="0"/>
              </a:rPr>
              <a:t>Oracle ERP Cloud applications provides robust functionality, tailored to support most of the business requirements. However, some business specific requirements are met with custom extensions.</a:t>
            </a:r>
          </a:p>
        </p:txBody>
      </p:sp>
      <p:sp>
        <p:nvSpPr>
          <p:cNvPr id="64" name="TextBox 63">
            <a:extLst>
              <a:ext uri="{FF2B5EF4-FFF2-40B4-BE49-F238E27FC236}">
                <a16:creationId xmlns:a16="http://schemas.microsoft.com/office/drawing/2014/main" id="{38819153-24CE-4C6C-8339-D663BA6B16A4}"/>
              </a:ext>
            </a:extLst>
          </p:cNvPr>
          <p:cNvSpPr txBox="1"/>
          <p:nvPr/>
        </p:nvSpPr>
        <p:spPr>
          <a:xfrm>
            <a:off x="5995991" y="1780571"/>
            <a:ext cx="5488492" cy="4180503"/>
          </a:xfrm>
          <a:prstGeom prst="rect">
            <a:avLst/>
          </a:prstGeom>
          <a:noFill/>
        </p:spPr>
        <p:txBody>
          <a:bodyPr wrap="square" lIns="0" tIns="0" rIns="0" bIns="0" rtlCol="0">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a:spcBef>
                <a:spcPts val="364"/>
              </a:spcBef>
              <a:spcAft>
                <a:spcPts val="364"/>
              </a:spcAft>
              <a:buSzPct val="100000"/>
            </a:pPr>
            <a:r>
              <a:rPr lang="en-US" sz="1213" b="1" kern="0">
                <a:solidFill>
                  <a:sysClr val="windowText" lastClr="000000"/>
                </a:solidFill>
                <a:latin typeface="Arial" panose="020B0604020202020204" pitchFamily="34" charset="0"/>
              </a:rPr>
              <a:t>Personalization – User preferences</a:t>
            </a:r>
          </a:p>
          <a:p>
            <a:pPr marL="103967" indent="-103967">
              <a:spcBef>
                <a:spcPts val="364"/>
              </a:spcBef>
              <a:spcAft>
                <a:spcPts val="364"/>
              </a:spcAft>
              <a:buSzPct val="100000"/>
              <a:buFont typeface="Arial" panose="020B0604020202020204" pitchFamily="34" charset="0"/>
              <a:buChar char="•"/>
            </a:pPr>
            <a:r>
              <a:rPr lang="en-US" sz="1213" kern="0">
                <a:solidFill>
                  <a:sysClr val="windowText" lastClr="000000"/>
                </a:solidFill>
                <a:latin typeface="Arial" panose="020B0604020202020204" pitchFamily="34" charset="0"/>
              </a:rPr>
              <a:t>Personalization are the changes that any end user of the Oracle Fusion Applications product suite can make to certain artifacts in the user interface (UI).</a:t>
            </a:r>
          </a:p>
          <a:p>
            <a:pPr marL="103967" indent="-103967">
              <a:spcBef>
                <a:spcPts val="364"/>
              </a:spcBef>
              <a:spcAft>
                <a:spcPts val="364"/>
              </a:spcAft>
              <a:buSzPct val="100000"/>
              <a:buFont typeface="Arial" panose="020B0604020202020204" pitchFamily="34" charset="0"/>
              <a:buChar char="•"/>
            </a:pPr>
            <a:r>
              <a:rPr lang="en-US" sz="1213" kern="0">
                <a:solidFill>
                  <a:sysClr val="windowText" lastClr="000000"/>
                </a:solidFill>
                <a:latin typeface="Arial" panose="020B0604020202020204" pitchFamily="34" charset="0"/>
              </a:rPr>
              <a:t>These changes remain for that user each time that user logs in to the application. Personalization includes changes based on user behavior (such as changing the width of a column in a table), changes the user elects to save, such as search parameters.</a:t>
            </a:r>
          </a:p>
          <a:p>
            <a:pPr>
              <a:spcBef>
                <a:spcPts val="364"/>
              </a:spcBef>
              <a:spcAft>
                <a:spcPts val="364"/>
              </a:spcAft>
              <a:buSzPct val="100000"/>
            </a:pPr>
            <a:r>
              <a:rPr lang="en-US" sz="1213" b="1" kern="0">
                <a:solidFill>
                  <a:sysClr val="windowText" lastClr="000000"/>
                </a:solidFill>
                <a:latin typeface="Arial" panose="020B0604020202020204" pitchFamily="34" charset="0"/>
              </a:rPr>
              <a:t>Personalization – Run Time</a:t>
            </a:r>
          </a:p>
          <a:p>
            <a:pPr>
              <a:spcBef>
                <a:spcPts val="364"/>
              </a:spcBef>
              <a:spcAft>
                <a:spcPts val="364"/>
              </a:spcAft>
              <a:buSzPct val="100000"/>
            </a:pPr>
            <a:r>
              <a:rPr lang="en-US" sz="1213" kern="0">
                <a:solidFill>
                  <a:sysClr val="windowText" lastClr="000000"/>
                </a:solidFill>
                <a:latin typeface="Arial" panose="020B0604020202020204" pitchFamily="34" charset="0"/>
              </a:rPr>
              <a:t>Runtime Personalization include those that a business analyst can make to an Oracle Fusion application at runtime using browser-based composers</a:t>
            </a:r>
          </a:p>
          <a:p>
            <a:pPr marL="103967" indent="-103967">
              <a:spcBef>
                <a:spcPts val="364"/>
              </a:spcBef>
              <a:spcAft>
                <a:spcPts val="364"/>
              </a:spcAft>
              <a:buSzPct val="100000"/>
              <a:buFont typeface="Arial" panose="020B0604020202020204" pitchFamily="34" charset="0"/>
              <a:buChar char="•"/>
            </a:pPr>
            <a:r>
              <a:rPr lang="en-US" sz="1213" kern="0">
                <a:solidFill>
                  <a:sysClr val="windowText" lastClr="000000"/>
                </a:solidFill>
                <a:latin typeface="Arial" panose="020B0604020202020204" pitchFamily="34" charset="0"/>
              </a:rPr>
              <a:t>These Personalization are visible and usable by all or by a subset of Oracle Fusion Applications users</a:t>
            </a:r>
          </a:p>
          <a:p>
            <a:pPr>
              <a:spcBef>
                <a:spcPts val="364"/>
              </a:spcBef>
              <a:spcAft>
                <a:spcPts val="364"/>
              </a:spcAft>
              <a:buSzPct val="100000"/>
            </a:pPr>
            <a:r>
              <a:rPr lang="en-US" sz="1213" b="1" kern="0">
                <a:solidFill>
                  <a:sysClr val="windowText" lastClr="000000"/>
                </a:solidFill>
                <a:latin typeface="Arial" panose="020B0604020202020204" pitchFamily="34" charset="0"/>
              </a:rPr>
              <a:t>Extension – Design Time</a:t>
            </a:r>
          </a:p>
          <a:p>
            <a:pPr>
              <a:spcBef>
                <a:spcPts val="364"/>
              </a:spcBef>
              <a:spcAft>
                <a:spcPts val="364"/>
              </a:spcAft>
              <a:buSzPct val="100000"/>
            </a:pPr>
            <a:r>
              <a:rPr lang="en-US" sz="1213" kern="0">
                <a:solidFill>
                  <a:sysClr val="windowText" lastClr="000000"/>
                </a:solidFill>
                <a:latin typeface="Arial" panose="020B0604020202020204" pitchFamily="34" charset="0"/>
              </a:rPr>
              <a:t>Design time extensions include more complex changes, such as creating a VBCS application, ADF Application or creating a new Visual/content experience application</a:t>
            </a:r>
          </a:p>
          <a:p>
            <a:pPr marL="103967" indent="-103967">
              <a:spcBef>
                <a:spcPts val="364"/>
              </a:spcBef>
              <a:spcAft>
                <a:spcPts val="364"/>
              </a:spcAft>
              <a:buSzPct val="100000"/>
              <a:buFont typeface="Arial" panose="020B0604020202020204" pitchFamily="34" charset="0"/>
              <a:buChar char="•"/>
            </a:pPr>
            <a:r>
              <a:rPr lang="en-US" sz="1213" kern="0">
                <a:solidFill>
                  <a:sysClr val="windowText" lastClr="000000"/>
                </a:solidFill>
                <a:latin typeface="Arial" panose="020B0604020202020204" pitchFamily="34" charset="0"/>
              </a:rPr>
              <a:t>Design time extensions require deployment into the runtime environment</a:t>
            </a:r>
          </a:p>
        </p:txBody>
      </p:sp>
      <p:grpSp>
        <p:nvGrpSpPr>
          <p:cNvPr id="65" name="Group 64">
            <a:extLst>
              <a:ext uri="{FF2B5EF4-FFF2-40B4-BE49-F238E27FC236}">
                <a16:creationId xmlns:a16="http://schemas.microsoft.com/office/drawing/2014/main" id="{C28D09F1-625E-4419-A48D-E33458C7006B}"/>
              </a:ext>
            </a:extLst>
          </p:cNvPr>
          <p:cNvGrpSpPr/>
          <p:nvPr/>
        </p:nvGrpSpPr>
        <p:grpSpPr>
          <a:xfrm>
            <a:off x="558231" y="1780571"/>
            <a:ext cx="4750743" cy="4707695"/>
            <a:chOff x="1372796" y="182255"/>
            <a:chExt cx="6383503" cy="6488810"/>
          </a:xfrm>
        </p:grpSpPr>
        <p:grpSp>
          <p:nvGrpSpPr>
            <p:cNvPr id="66" name="Group 65">
              <a:extLst>
                <a:ext uri="{FF2B5EF4-FFF2-40B4-BE49-F238E27FC236}">
                  <a16:creationId xmlns:a16="http://schemas.microsoft.com/office/drawing/2014/main" id="{11C2F6D9-EE56-42CC-97C2-90B236C850D8}"/>
                </a:ext>
              </a:extLst>
            </p:cNvPr>
            <p:cNvGrpSpPr/>
            <p:nvPr/>
          </p:nvGrpSpPr>
          <p:grpSpPr>
            <a:xfrm rot="1800000" flipV="1">
              <a:off x="3928321" y="4294967"/>
              <a:ext cx="2292286" cy="2376098"/>
              <a:chOff x="4904176" y="720729"/>
              <a:chExt cx="2292286" cy="2376098"/>
            </a:xfrm>
          </p:grpSpPr>
          <p:sp>
            <p:nvSpPr>
              <p:cNvPr id="171" name="Freeform 155">
                <a:extLst>
                  <a:ext uri="{FF2B5EF4-FFF2-40B4-BE49-F238E27FC236}">
                    <a16:creationId xmlns:a16="http://schemas.microsoft.com/office/drawing/2014/main" id="{7D6F1877-4E44-41EB-B3C6-8F60325CE4CC}"/>
                  </a:ext>
                </a:extLst>
              </p:cNvPr>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004F59"/>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970" b="1" i="0" u="none" strike="noStrike" kern="1200" cap="none" spc="0" normalizeH="0" baseline="0" noProof="0">
                  <a:ln>
                    <a:noFill/>
                  </a:ln>
                  <a:solidFill>
                    <a:prstClr val="white"/>
                  </a:solidFill>
                  <a:effectLst/>
                  <a:uLnTx/>
                  <a:uFillTx/>
                  <a:ea typeface="+mn-ea"/>
                  <a:cs typeface="+mn-cs"/>
                </a:endParaRPr>
              </a:p>
            </p:txBody>
          </p:sp>
          <p:sp>
            <p:nvSpPr>
              <p:cNvPr id="172" name="Isosceles Triangle 171">
                <a:extLst>
                  <a:ext uri="{FF2B5EF4-FFF2-40B4-BE49-F238E27FC236}">
                    <a16:creationId xmlns:a16="http://schemas.microsoft.com/office/drawing/2014/main" id="{33BC53C1-7A5D-4CAF-9569-9624A9AF7DDC}"/>
                  </a:ext>
                </a:extLst>
              </p:cNvPr>
              <p:cNvSpPr/>
              <p:nvPr/>
            </p:nvSpPr>
            <p:spPr bwMode="gray">
              <a:xfrm rot="17350313">
                <a:off x="5298149" y="722287"/>
                <a:ext cx="167617" cy="164502"/>
              </a:xfrm>
              <a:prstGeom prst="triangle">
                <a:avLst/>
              </a:prstGeom>
              <a:solidFill>
                <a:schemeClr val="bg1"/>
              </a:solidFill>
              <a:ln w="28575" algn="ctr">
                <a:solidFill>
                  <a:srgbClr val="004F59"/>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970" b="1" i="0" u="none" strike="noStrike" kern="1200" cap="none" spc="0" normalizeH="0" baseline="0" noProof="0">
                  <a:ln>
                    <a:noFill/>
                  </a:ln>
                  <a:solidFill>
                    <a:prstClr val="white"/>
                  </a:solidFill>
                  <a:effectLst/>
                  <a:uLnTx/>
                  <a:uFillTx/>
                  <a:ea typeface="+mn-ea"/>
                  <a:cs typeface="+mn-cs"/>
                </a:endParaRPr>
              </a:p>
            </p:txBody>
          </p:sp>
          <p:sp>
            <p:nvSpPr>
              <p:cNvPr id="173" name="Oval 172">
                <a:extLst>
                  <a:ext uri="{FF2B5EF4-FFF2-40B4-BE49-F238E27FC236}">
                    <a16:creationId xmlns:a16="http://schemas.microsoft.com/office/drawing/2014/main" id="{4D9D6A57-0236-451E-B2CD-AEBD68CC8620}"/>
                  </a:ext>
                </a:extLst>
              </p:cNvPr>
              <p:cNvSpPr/>
              <p:nvPr/>
            </p:nvSpPr>
            <p:spPr bwMode="gray">
              <a:xfrm>
                <a:off x="5264934" y="990981"/>
                <a:ext cx="97182" cy="97182"/>
              </a:xfrm>
              <a:prstGeom prst="ellipse">
                <a:avLst/>
              </a:prstGeom>
              <a:solidFill>
                <a:schemeClr val="bg1"/>
              </a:solidFill>
              <a:ln w="28575" algn="ctr">
                <a:solidFill>
                  <a:srgbClr val="004F59"/>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970" b="1" i="0" u="none" strike="noStrike" kern="1200" cap="none" spc="0" normalizeH="0" baseline="0" noProof="0">
                  <a:ln>
                    <a:noFill/>
                  </a:ln>
                  <a:solidFill>
                    <a:prstClr val="white"/>
                  </a:solidFill>
                  <a:effectLst/>
                  <a:uLnTx/>
                  <a:uFillTx/>
                  <a:ea typeface="+mn-ea"/>
                  <a:cs typeface="+mn-cs"/>
                </a:endParaRPr>
              </a:p>
            </p:txBody>
          </p:sp>
        </p:grpSp>
        <p:grpSp>
          <p:nvGrpSpPr>
            <p:cNvPr id="67" name="Group 66">
              <a:extLst>
                <a:ext uri="{FF2B5EF4-FFF2-40B4-BE49-F238E27FC236}">
                  <a16:creationId xmlns:a16="http://schemas.microsoft.com/office/drawing/2014/main" id="{36DDCB19-8D44-4355-A31D-D22EB751B455}"/>
                </a:ext>
              </a:extLst>
            </p:cNvPr>
            <p:cNvGrpSpPr/>
            <p:nvPr/>
          </p:nvGrpSpPr>
          <p:grpSpPr>
            <a:xfrm>
              <a:off x="1372796" y="182255"/>
              <a:ext cx="6383503" cy="5881672"/>
              <a:chOff x="1372796" y="182255"/>
              <a:chExt cx="6383503" cy="5881672"/>
            </a:xfrm>
          </p:grpSpPr>
          <p:grpSp>
            <p:nvGrpSpPr>
              <p:cNvPr id="68" name="Group 67">
                <a:extLst>
                  <a:ext uri="{FF2B5EF4-FFF2-40B4-BE49-F238E27FC236}">
                    <a16:creationId xmlns:a16="http://schemas.microsoft.com/office/drawing/2014/main" id="{006CD6E1-1A21-49F2-8180-B3BB8F6BA74F}"/>
                  </a:ext>
                </a:extLst>
              </p:cNvPr>
              <p:cNvGrpSpPr/>
              <p:nvPr/>
            </p:nvGrpSpPr>
            <p:grpSpPr>
              <a:xfrm rot="19800000" flipV="1">
                <a:off x="5464013" y="2812992"/>
                <a:ext cx="2292286" cy="2376098"/>
                <a:chOff x="4904176" y="720729"/>
                <a:chExt cx="2292286" cy="2376098"/>
              </a:xfrm>
            </p:grpSpPr>
            <p:sp>
              <p:nvSpPr>
                <p:cNvPr id="168" name="Freeform 172">
                  <a:extLst>
                    <a:ext uri="{FF2B5EF4-FFF2-40B4-BE49-F238E27FC236}">
                      <a16:creationId xmlns:a16="http://schemas.microsoft.com/office/drawing/2014/main" id="{9D201432-9F24-44CE-B222-0061B9A43206}"/>
                    </a:ext>
                  </a:extLst>
                </p:cNvPr>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2C5234"/>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970" b="1" i="0" u="none" strike="noStrike" kern="1200" cap="none" spc="0" normalizeH="0" baseline="0" noProof="0">
                    <a:ln>
                      <a:noFill/>
                    </a:ln>
                    <a:solidFill>
                      <a:prstClr val="white"/>
                    </a:solidFill>
                    <a:effectLst/>
                    <a:uLnTx/>
                    <a:uFillTx/>
                    <a:ea typeface="+mn-ea"/>
                    <a:cs typeface="+mn-cs"/>
                  </a:endParaRPr>
                </a:p>
              </p:txBody>
            </p:sp>
            <p:sp>
              <p:nvSpPr>
                <p:cNvPr id="169" name="Isosceles Triangle 168">
                  <a:extLst>
                    <a:ext uri="{FF2B5EF4-FFF2-40B4-BE49-F238E27FC236}">
                      <a16:creationId xmlns:a16="http://schemas.microsoft.com/office/drawing/2014/main" id="{F1C3E359-97CC-4159-8521-99D4885B9521}"/>
                    </a:ext>
                  </a:extLst>
                </p:cNvPr>
                <p:cNvSpPr/>
                <p:nvPr/>
              </p:nvSpPr>
              <p:spPr bwMode="gray">
                <a:xfrm rot="17350313">
                  <a:off x="5298149" y="722287"/>
                  <a:ext cx="167617" cy="164502"/>
                </a:xfrm>
                <a:prstGeom prst="triangle">
                  <a:avLst/>
                </a:prstGeom>
                <a:solidFill>
                  <a:schemeClr val="bg1"/>
                </a:solidFill>
                <a:ln w="28575" algn="ctr">
                  <a:solidFill>
                    <a:srgbClr val="2C5234"/>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970" b="1" i="0" u="none" strike="noStrike" kern="1200" cap="none" spc="0" normalizeH="0" baseline="0" noProof="0">
                    <a:ln>
                      <a:noFill/>
                    </a:ln>
                    <a:solidFill>
                      <a:prstClr val="white"/>
                    </a:solidFill>
                    <a:effectLst/>
                    <a:uLnTx/>
                    <a:uFillTx/>
                    <a:ea typeface="+mn-ea"/>
                    <a:cs typeface="+mn-cs"/>
                  </a:endParaRPr>
                </a:p>
              </p:txBody>
            </p:sp>
            <p:sp>
              <p:nvSpPr>
                <p:cNvPr id="170" name="Oval 169">
                  <a:extLst>
                    <a:ext uri="{FF2B5EF4-FFF2-40B4-BE49-F238E27FC236}">
                      <a16:creationId xmlns:a16="http://schemas.microsoft.com/office/drawing/2014/main" id="{BDC89065-BCDB-4933-B511-7ED4AEDF9FF7}"/>
                    </a:ext>
                  </a:extLst>
                </p:cNvPr>
                <p:cNvSpPr/>
                <p:nvPr/>
              </p:nvSpPr>
              <p:spPr bwMode="gray">
                <a:xfrm>
                  <a:off x="5264934" y="990981"/>
                  <a:ext cx="97182" cy="97182"/>
                </a:xfrm>
                <a:prstGeom prst="ellipse">
                  <a:avLst/>
                </a:prstGeom>
                <a:solidFill>
                  <a:schemeClr val="bg1"/>
                </a:solidFill>
                <a:ln w="28575" algn="ctr">
                  <a:solidFill>
                    <a:srgbClr val="2C5234"/>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970" b="1" i="0" u="none" strike="noStrike" kern="1200" cap="none" spc="0" normalizeH="0" baseline="0" noProof="0">
                    <a:ln>
                      <a:noFill/>
                    </a:ln>
                    <a:solidFill>
                      <a:prstClr val="white"/>
                    </a:solidFill>
                    <a:effectLst/>
                    <a:uLnTx/>
                    <a:uFillTx/>
                    <a:ea typeface="+mn-ea"/>
                    <a:cs typeface="+mn-cs"/>
                  </a:endParaRPr>
                </a:p>
              </p:txBody>
            </p:sp>
          </p:grpSp>
          <p:grpSp>
            <p:nvGrpSpPr>
              <p:cNvPr id="69" name="Group 68">
                <a:extLst>
                  <a:ext uri="{FF2B5EF4-FFF2-40B4-BE49-F238E27FC236}">
                    <a16:creationId xmlns:a16="http://schemas.microsoft.com/office/drawing/2014/main" id="{61B28F25-5FBE-42FE-AB6E-51F5DE2E4814}"/>
                  </a:ext>
                </a:extLst>
              </p:cNvPr>
              <p:cNvGrpSpPr/>
              <p:nvPr/>
            </p:nvGrpSpPr>
            <p:grpSpPr>
              <a:xfrm rot="16200000" flipV="1">
                <a:off x="4942997" y="747495"/>
                <a:ext cx="2292286" cy="2376098"/>
                <a:chOff x="4904176" y="720729"/>
                <a:chExt cx="2292286" cy="2376098"/>
              </a:xfrm>
            </p:grpSpPr>
            <p:sp>
              <p:nvSpPr>
                <p:cNvPr id="165" name="Freeform 176">
                  <a:extLst>
                    <a:ext uri="{FF2B5EF4-FFF2-40B4-BE49-F238E27FC236}">
                      <a16:creationId xmlns:a16="http://schemas.microsoft.com/office/drawing/2014/main" id="{DFCFD7BC-1D56-4B09-8430-2AAB27F1B951}"/>
                    </a:ext>
                  </a:extLst>
                </p:cNvPr>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chemeClr val="accent1"/>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606" b="1" i="0" u="none" strike="noStrike" kern="1200" cap="none" spc="0" normalizeH="0" baseline="0" noProof="0">
                    <a:ln>
                      <a:noFill/>
                    </a:ln>
                    <a:solidFill>
                      <a:prstClr val="white"/>
                    </a:solidFill>
                    <a:effectLst/>
                    <a:uLnTx/>
                    <a:uFillTx/>
                    <a:ea typeface="+mn-ea"/>
                    <a:cs typeface="+mn-cs"/>
                  </a:endParaRPr>
                </a:p>
              </p:txBody>
            </p:sp>
            <p:sp>
              <p:nvSpPr>
                <p:cNvPr id="166" name="Isosceles Triangle 165">
                  <a:extLst>
                    <a:ext uri="{FF2B5EF4-FFF2-40B4-BE49-F238E27FC236}">
                      <a16:creationId xmlns:a16="http://schemas.microsoft.com/office/drawing/2014/main" id="{78209F71-F43E-45B7-A9A1-0A5E1AE8DF37}"/>
                    </a:ext>
                  </a:extLst>
                </p:cNvPr>
                <p:cNvSpPr/>
                <p:nvPr/>
              </p:nvSpPr>
              <p:spPr bwMode="gray">
                <a:xfrm rot="17350313">
                  <a:off x="5298149" y="722287"/>
                  <a:ext cx="167617" cy="164502"/>
                </a:xfrm>
                <a:prstGeom prst="triangle">
                  <a:avLst/>
                </a:prstGeom>
                <a:solidFill>
                  <a:schemeClr val="bg1"/>
                </a:solidFill>
                <a:ln w="28575" algn="ctr">
                  <a:solidFill>
                    <a:schemeClr val="accent1"/>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606" b="1" i="0" u="none" strike="noStrike" kern="1200" cap="none" spc="0" normalizeH="0" baseline="0" noProof="0">
                    <a:ln>
                      <a:noFill/>
                    </a:ln>
                    <a:solidFill>
                      <a:prstClr val="white"/>
                    </a:solidFill>
                    <a:effectLst/>
                    <a:uLnTx/>
                    <a:uFillTx/>
                    <a:ea typeface="+mn-ea"/>
                    <a:cs typeface="+mn-cs"/>
                  </a:endParaRPr>
                </a:p>
              </p:txBody>
            </p:sp>
            <p:sp>
              <p:nvSpPr>
                <p:cNvPr id="167" name="Oval 166">
                  <a:extLst>
                    <a:ext uri="{FF2B5EF4-FFF2-40B4-BE49-F238E27FC236}">
                      <a16:creationId xmlns:a16="http://schemas.microsoft.com/office/drawing/2014/main" id="{B4182951-F4FD-4E95-9DE2-1A0EA435EC96}"/>
                    </a:ext>
                  </a:extLst>
                </p:cNvPr>
                <p:cNvSpPr/>
                <p:nvPr/>
              </p:nvSpPr>
              <p:spPr bwMode="gray">
                <a:xfrm>
                  <a:off x="5264934" y="990981"/>
                  <a:ext cx="97182" cy="97182"/>
                </a:xfrm>
                <a:prstGeom prst="ellipse">
                  <a:avLst/>
                </a:prstGeom>
                <a:solidFill>
                  <a:schemeClr val="bg1"/>
                </a:solidFill>
                <a:ln w="28575" algn="ctr">
                  <a:solidFill>
                    <a:schemeClr val="accent1"/>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606" b="1" i="0" u="none" strike="noStrike" kern="1200" cap="none" spc="0" normalizeH="0" baseline="0" noProof="0">
                    <a:ln>
                      <a:noFill/>
                    </a:ln>
                    <a:solidFill>
                      <a:prstClr val="white"/>
                    </a:solidFill>
                    <a:effectLst/>
                    <a:uLnTx/>
                    <a:uFillTx/>
                    <a:ea typeface="+mn-ea"/>
                    <a:cs typeface="+mn-cs"/>
                  </a:endParaRPr>
                </a:p>
              </p:txBody>
            </p:sp>
          </p:grpSp>
          <p:grpSp>
            <p:nvGrpSpPr>
              <p:cNvPr id="70" name="Group 69">
                <a:extLst>
                  <a:ext uri="{FF2B5EF4-FFF2-40B4-BE49-F238E27FC236}">
                    <a16:creationId xmlns:a16="http://schemas.microsoft.com/office/drawing/2014/main" id="{C4A068AD-DAE9-4BB5-B181-CAA35C1D40E3}"/>
                  </a:ext>
                </a:extLst>
              </p:cNvPr>
              <p:cNvGrpSpPr/>
              <p:nvPr/>
            </p:nvGrpSpPr>
            <p:grpSpPr>
              <a:xfrm rot="1800000" flipH="1">
                <a:off x="2908488" y="182255"/>
                <a:ext cx="2292286" cy="2376098"/>
                <a:chOff x="4904176" y="720729"/>
                <a:chExt cx="2292286" cy="2376098"/>
              </a:xfrm>
            </p:grpSpPr>
            <p:sp>
              <p:nvSpPr>
                <p:cNvPr id="162" name="Freeform 190">
                  <a:extLst>
                    <a:ext uri="{FF2B5EF4-FFF2-40B4-BE49-F238E27FC236}">
                      <a16:creationId xmlns:a16="http://schemas.microsoft.com/office/drawing/2014/main" id="{25212FA9-952D-47D3-8B1B-48ECA894E100}"/>
                    </a:ext>
                  </a:extLst>
                </p:cNvPr>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004F59"/>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970" b="1" i="0" u="none" strike="noStrike" kern="1200" cap="none" spc="0" normalizeH="0" baseline="0" noProof="0">
                    <a:ln>
                      <a:noFill/>
                    </a:ln>
                    <a:solidFill>
                      <a:prstClr val="white"/>
                    </a:solidFill>
                    <a:effectLst/>
                    <a:uLnTx/>
                    <a:uFillTx/>
                    <a:ea typeface="+mn-ea"/>
                    <a:cs typeface="+mn-cs"/>
                  </a:endParaRPr>
                </a:p>
              </p:txBody>
            </p:sp>
            <p:sp>
              <p:nvSpPr>
                <p:cNvPr id="163" name="Isosceles Triangle 162">
                  <a:extLst>
                    <a:ext uri="{FF2B5EF4-FFF2-40B4-BE49-F238E27FC236}">
                      <a16:creationId xmlns:a16="http://schemas.microsoft.com/office/drawing/2014/main" id="{680CE2CD-B3A0-42B3-8CA7-5AADF989C8B0}"/>
                    </a:ext>
                  </a:extLst>
                </p:cNvPr>
                <p:cNvSpPr/>
                <p:nvPr/>
              </p:nvSpPr>
              <p:spPr bwMode="gray">
                <a:xfrm rot="17350313">
                  <a:off x="5298149" y="722287"/>
                  <a:ext cx="167617" cy="164502"/>
                </a:xfrm>
                <a:prstGeom prst="triangle">
                  <a:avLst/>
                </a:prstGeom>
                <a:solidFill>
                  <a:schemeClr val="bg1"/>
                </a:solidFill>
                <a:ln w="28575" algn="ctr">
                  <a:solidFill>
                    <a:srgbClr val="004F59"/>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970" b="1" i="0" u="none" strike="noStrike" kern="1200" cap="none" spc="0" normalizeH="0" baseline="0" noProof="0">
                    <a:ln>
                      <a:noFill/>
                    </a:ln>
                    <a:solidFill>
                      <a:prstClr val="white"/>
                    </a:solidFill>
                    <a:effectLst/>
                    <a:uLnTx/>
                    <a:uFillTx/>
                    <a:ea typeface="+mn-ea"/>
                    <a:cs typeface="+mn-cs"/>
                  </a:endParaRPr>
                </a:p>
              </p:txBody>
            </p:sp>
            <p:sp>
              <p:nvSpPr>
                <p:cNvPr id="164" name="Oval 163">
                  <a:extLst>
                    <a:ext uri="{FF2B5EF4-FFF2-40B4-BE49-F238E27FC236}">
                      <a16:creationId xmlns:a16="http://schemas.microsoft.com/office/drawing/2014/main" id="{F2B1066B-DD37-4CFE-BC3E-28E121853FA3}"/>
                    </a:ext>
                  </a:extLst>
                </p:cNvPr>
                <p:cNvSpPr/>
                <p:nvPr/>
              </p:nvSpPr>
              <p:spPr bwMode="gray">
                <a:xfrm>
                  <a:off x="5264934" y="990981"/>
                  <a:ext cx="97182" cy="97182"/>
                </a:xfrm>
                <a:prstGeom prst="ellipse">
                  <a:avLst/>
                </a:prstGeom>
                <a:solidFill>
                  <a:schemeClr val="bg1"/>
                </a:solidFill>
                <a:ln w="28575" algn="ctr">
                  <a:solidFill>
                    <a:srgbClr val="004F59"/>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970" b="1" i="0" u="none" strike="noStrike" kern="1200" cap="none" spc="0" normalizeH="0" baseline="0" noProof="0">
                    <a:ln>
                      <a:noFill/>
                    </a:ln>
                    <a:solidFill>
                      <a:prstClr val="white"/>
                    </a:solidFill>
                    <a:effectLst/>
                    <a:uLnTx/>
                    <a:uFillTx/>
                    <a:ea typeface="+mn-ea"/>
                    <a:cs typeface="+mn-cs"/>
                  </a:endParaRPr>
                </a:p>
              </p:txBody>
            </p:sp>
          </p:grpSp>
          <p:grpSp>
            <p:nvGrpSpPr>
              <p:cNvPr id="71" name="Group 70">
                <a:extLst>
                  <a:ext uri="{FF2B5EF4-FFF2-40B4-BE49-F238E27FC236}">
                    <a16:creationId xmlns:a16="http://schemas.microsoft.com/office/drawing/2014/main" id="{75347650-328F-446D-A4BE-FC75C1DB4945}"/>
                  </a:ext>
                </a:extLst>
              </p:cNvPr>
              <p:cNvGrpSpPr/>
              <p:nvPr/>
            </p:nvGrpSpPr>
            <p:grpSpPr>
              <a:xfrm rot="19800000" flipH="1">
                <a:off x="1372796" y="1664230"/>
                <a:ext cx="2292286" cy="2376098"/>
                <a:chOff x="4904176" y="720729"/>
                <a:chExt cx="2292286" cy="2376098"/>
              </a:xfrm>
            </p:grpSpPr>
            <p:sp>
              <p:nvSpPr>
                <p:cNvPr id="159" name="Freeform 187">
                  <a:extLst>
                    <a:ext uri="{FF2B5EF4-FFF2-40B4-BE49-F238E27FC236}">
                      <a16:creationId xmlns:a16="http://schemas.microsoft.com/office/drawing/2014/main" id="{CDD089CB-6C4C-4A1F-8648-79F360F24612}"/>
                    </a:ext>
                  </a:extLst>
                </p:cNvPr>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rgbClr val="2C5234"/>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606" b="1" i="0" u="none" strike="noStrike" kern="1200" cap="none" spc="0" normalizeH="0" baseline="0" noProof="0">
                    <a:ln>
                      <a:noFill/>
                    </a:ln>
                    <a:solidFill>
                      <a:prstClr val="white"/>
                    </a:solidFill>
                    <a:effectLst/>
                    <a:uLnTx/>
                    <a:uFillTx/>
                    <a:ea typeface="+mn-ea"/>
                    <a:cs typeface="+mn-cs"/>
                  </a:endParaRPr>
                </a:p>
              </p:txBody>
            </p:sp>
            <p:sp>
              <p:nvSpPr>
                <p:cNvPr id="160" name="Isosceles Triangle 159">
                  <a:extLst>
                    <a:ext uri="{FF2B5EF4-FFF2-40B4-BE49-F238E27FC236}">
                      <a16:creationId xmlns:a16="http://schemas.microsoft.com/office/drawing/2014/main" id="{057DF05F-E659-493A-A8E3-FD3FDEA7835A}"/>
                    </a:ext>
                  </a:extLst>
                </p:cNvPr>
                <p:cNvSpPr/>
                <p:nvPr/>
              </p:nvSpPr>
              <p:spPr bwMode="gray">
                <a:xfrm rot="17350313">
                  <a:off x="5298149" y="722287"/>
                  <a:ext cx="167617" cy="164502"/>
                </a:xfrm>
                <a:prstGeom prst="triangle">
                  <a:avLst/>
                </a:prstGeom>
                <a:solidFill>
                  <a:schemeClr val="bg1"/>
                </a:solidFill>
                <a:ln w="28575" algn="ctr">
                  <a:solidFill>
                    <a:srgbClr val="2C5234"/>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606" b="1" i="0" u="none" strike="noStrike" kern="1200" cap="none" spc="0" normalizeH="0" baseline="0" noProof="0">
                    <a:ln>
                      <a:noFill/>
                    </a:ln>
                    <a:solidFill>
                      <a:prstClr val="white"/>
                    </a:solidFill>
                    <a:effectLst/>
                    <a:uLnTx/>
                    <a:uFillTx/>
                    <a:ea typeface="+mn-ea"/>
                    <a:cs typeface="+mn-cs"/>
                  </a:endParaRPr>
                </a:p>
              </p:txBody>
            </p:sp>
            <p:sp>
              <p:nvSpPr>
                <p:cNvPr id="161" name="Oval 160">
                  <a:extLst>
                    <a:ext uri="{FF2B5EF4-FFF2-40B4-BE49-F238E27FC236}">
                      <a16:creationId xmlns:a16="http://schemas.microsoft.com/office/drawing/2014/main" id="{E2FEDD4E-1FE3-4EA2-9AF3-BF58096B925F}"/>
                    </a:ext>
                  </a:extLst>
                </p:cNvPr>
                <p:cNvSpPr/>
                <p:nvPr/>
              </p:nvSpPr>
              <p:spPr bwMode="gray">
                <a:xfrm>
                  <a:off x="5264934" y="990981"/>
                  <a:ext cx="97182" cy="97182"/>
                </a:xfrm>
                <a:prstGeom prst="ellipse">
                  <a:avLst/>
                </a:prstGeom>
                <a:solidFill>
                  <a:schemeClr val="bg1"/>
                </a:solidFill>
                <a:ln w="28575" algn="ctr">
                  <a:solidFill>
                    <a:srgbClr val="2C5234"/>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606" b="1" i="0" u="none" strike="noStrike" kern="1200" cap="none" spc="0" normalizeH="0" baseline="0" noProof="0">
                    <a:ln>
                      <a:noFill/>
                    </a:ln>
                    <a:solidFill>
                      <a:prstClr val="white"/>
                    </a:solidFill>
                    <a:effectLst/>
                    <a:uLnTx/>
                    <a:uFillTx/>
                    <a:ea typeface="+mn-ea"/>
                    <a:cs typeface="+mn-cs"/>
                  </a:endParaRPr>
                </a:p>
              </p:txBody>
            </p:sp>
          </p:grpSp>
          <p:grpSp>
            <p:nvGrpSpPr>
              <p:cNvPr id="72" name="Group 71">
                <a:extLst>
                  <a:ext uri="{FF2B5EF4-FFF2-40B4-BE49-F238E27FC236}">
                    <a16:creationId xmlns:a16="http://schemas.microsoft.com/office/drawing/2014/main" id="{B49E18CF-CD20-4048-958E-A37AF8205779}"/>
                  </a:ext>
                </a:extLst>
              </p:cNvPr>
              <p:cNvGrpSpPr/>
              <p:nvPr/>
            </p:nvGrpSpPr>
            <p:grpSpPr>
              <a:xfrm rot="16200000" flipH="1">
                <a:off x="1893820" y="3729735"/>
                <a:ext cx="2292286" cy="2376098"/>
                <a:chOff x="4904176" y="720729"/>
                <a:chExt cx="2292286" cy="2376098"/>
              </a:xfrm>
            </p:grpSpPr>
            <p:sp>
              <p:nvSpPr>
                <p:cNvPr id="156" name="Freeform 184">
                  <a:extLst>
                    <a:ext uri="{FF2B5EF4-FFF2-40B4-BE49-F238E27FC236}">
                      <a16:creationId xmlns:a16="http://schemas.microsoft.com/office/drawing/2014/main" id="{715967EE-EE0A-4EE5-884E-47D320FF9E6C}"/>
                    </a:ext>
                  </a:extLst>
                </p:cNvPr>
                <p:cNvSpPr/>
                <p:nvPr/>
              </p:nvSpPr>
              <p:spPr bwMode="gray">
                <a:xfrm>
                  <a:off x="4904176" y="804538"/>
                  <a:ext cx="2292286" cy="2292289"/>
                </a:xfrm>
                <a:custGeom>
                  <a:avLst/>
                  <a:gdLst>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65713 w 2292286"/>
                    <a:gd name="connsiteY8" fmla="*/ 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557153 w 2292286"/>
                    <a:gd name="connsiteY8" fmla="*/ 91440 h 2292289"/>
                    <a:gd name="connsiteX0" fmla="*/ 465713 w 2292286"/>
                    <a:gd name="connsiteY0" fmla="*/ 0 h 2292289"/>
                    <a:gd name="connsiteX1" fmla="*/ 483567 w 2292286"/>
                    <a:gd name="connsiteY1" fmla="*/ 4591 h 2292289"/>
                    <a:gd name="connsiteX2" fmla="*/ 2287694 w 2292286"/>
                    <a:gd name="connsiteY2" fmla="*/ 1808718 h 2292289"/>
                    <a:gd name="connsiteX3" fmla="*/ 2292286 w 2292286"/>
                    <a:gd name="connsiteY3" fmla="*/ 1826576 h 2292289"/>
                    <a:gd name="connsiteX4" fmla="*/ 554222 w 2292286"/>
                    <a:gd name="connsiteY4" fmla="*/ 2292289 h 2292289"/>
                    <a:gd name="connsiteX5" fmla="*/ 540820 w 2292286"/>
                    <a:gd name="connsiteY5" fmla="*/ 2255672 h 2292289"/>
                    <a:gd name="connsiteX6" fmla="*/ 36615 w 2292286"/>
                    <a:gd name="connsiteY6" fmla="*/ 1751467 h 2292289"/>
                    <a:gd name="connsiteX7" fmla="*/ 0 w 2292286"/>
                    <a:gd name="connsiteY7" fmla="*/ 1738066 h 2292289"/>
                    <a:gd name="connsiteX8" fmla="*/ 424631 w 2292286"/>
                    <a:gd name="connsiteY8" fmla="*/ 180892 h 2292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92286" h="2292289">
                      <a:moveTo>
                        <a:pt x="465713" y="0"/>
                      </a:moveTo>
                      <a:lnTo>
                        <a:pt x="483567" y="4591"/>
                      </a:lnTo>
                      <a:cubicBezTo>
                        <a:pt x="1342545" y="271760"/>
                        <a:pt x="2020525" y="949741"/>
                        <a:pt x="2287694" y="1808718"/>
                      </a:cubicBezTo>
                      <a:lnTo>
                        <a:pt x="2292286" y="1826576"/>
                      </a:lnTo>
                      <a:lnTo>
                        <a:pt x="554222" y="2292289"/>
                      </a:lnTo>
                      <a:lnTo>
                        <a:pt x="540820" y="2255672"/>
                      </a:lnTo>
                      <a:cubicBezTo>
                        <a:pt x="444933" y="2028969"/>
                        <a:pt x="263318" y="1847355"/>
                        <a:pt x="36615" y="1751467"/>
                      </a:cubicBezTo>
                      <a:lnTo>
                        <a:pt x="0" y="1738066"/>
                      </a:lnTo>
                      <a:cubicBezTo>
                        <a:pt x="155238" y="1158711"/>
                        <a:pt x="424631" y="180892"/>
                        <a:pt x="424631" y="180892"/>
                      </a:cubicBezTo>
                    </a:path>
                  </a:pathLst>
                </a:custGeom>
                <a:noFill/>
                <a:ln w="28575" algn="ctr">
                  <a:solidFill>
                    <a:schemeClr val="accent1"/>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606" b="1" i="0" u="none" strike="noStrike" kern="1200" cap="none" spc="0" normalizeH="0" baseline="0" noProof="0">
                    <a:ln>
                      <a:noFill/>
                    </a:ln>
                    <a:solidFill>
                      <a:prstClr val="white"/>
                    </a:solidFill>
                    <a:effectLst/>
                    <a:uLnTx/>
                    <a:uFillTx/>
                    <a:ea typeface="+mn-ea"/>
                    <a:cs typeface="+mn-cs"/>
                  </a:endParaRPr>
                </a:p>
              </p:txBody>
            </p:sp>
            <p:sp>
              <p:nvSpPr>
                <p:cNvPr id="157" name="Isosceles Triangle 156">
                  <a:extLst>
                    <a:ext uri="{FF2B5EF4-FFF2-40B4-BE49-F238E27FC236}">
                      <a16:creationId xmlns:a16="http://schemas.microsoft.com/office/drawing/2014/main" id="{841B00FA-A7E1-4F89-A1FA-42345A63A1F3}"/>
                    </a:ext>
                  </a:extLst>
                </p:cNvPr>
                <p:cNvSpPr/>
                <p:nvPr/>
              </p:nvSpPr>
              <p:spPr bwMode="gray">
                <a:xfrm rot="17350313">
                  <a:off x="5298149" y="722287"/>
                  <a:ext cx="167617" cy="164502"/>
                </a:xfrm>
                <a:prstGeom prst="triangle">
                  <a:avLst/>
                </a:prstGeom>
                <a:solidFill>
                  <a:schemeClr val="bg1"/>
                </a:solidFill>
                <a:ln w="28575" algn="ctr">
                  <a:solidFill>
                    <a:schemeClr val="accent1"/>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606" b="1" i="0" u="none" strike="noStrike" kern="1200" cap="none" spc="0" normalizeH="0" baseline="0" noProof="0">
                    <a:ln>
                      <a:noFill/>
                    </a:ln>
                    <a:solidFill>
                      <a:prstClr val="white"/>
                    </a:solidFill>
                    <a:effectLst/>
                    <a:uLnTx/>
                    <a:uFillTx/>
                    <a:ea typeface="+mn-ea"/>
                    <a:cs typeface="+mn-cs"/>
                  </a:endParaRPr>
                </a:p>
              </p:txBody>
            </p:sp>
            <p:sp>
              <p:nvSpPr>
                <p:cNvPr id="158" name="Oval 157">
                  <a:extLst>
                    <a:ext uri="{FF2B5EF4-FFF2-40B4-BE49-F238E27FC236}">
                      <a16:creationId xmlns:a16="http://schemas.microsoft.com/office/drawing/2014/main" id="{69168E04-2482-4390-8043-59DA3399AE9F}"/>
                    </a:ext>
                  </a:extLst>
                </p:cNvPr>
                <p:cNvSpPr/>
                <p:nvPr/>
              </p:nvSpPr>
              <p:spPr bwMode="gray">
                <a:xfrm>
                  <a:off x="5264934" y="990981"/>
                  <a:ext cx="97182" cy="97182"/>
                </a:xfrm>
                <a:prstGeom prst="ellipse">
                  <a:avLst/>
                </a:prstGeom>
                <a:solidFill>
                  <a:schemeClr val="bg1"/>
                </a:solidFill>
                <a:ln w="28575" algn="ctr">
                  <a:solidFill>
                    <a:schemeClr val="accent1"/>
                  </a:solidFill>
                  <a:miter lim="800000"/>
                  <a:headEnd/>
                  <a:tailEnd/>
                </a:ln>
              </p:spPr>
              <p:txBody>
                <a:bodyPr wrap="square" lIns="53909" tIns="53909" rIns="53909" bIns="53909" rtlCol="0" anchor="ct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6000"/>
                    </a:lnSpc>
                    <a:spcBef>
                      <a:spcPts val="0"/>
                    </a:spcBef>
                    <a:spcAft>
                      <a:spcPts val="0"/>
                    </a:spcAft>
                    <a:buClrTx/>
                    <a:buSzTx/>
                    <a:buFont typeface="Wingdings 2" pitchFamily="18" charset="2"/>
                    <a:buNone/>
                    <a:tabLst/>
                    <a:defRPr/>
                  </a:pPr>
                  <a:endParaRPr kumimoji="0" lang="en-US" sz="606" b="1" i="0" u="none" strike="noStrike" kern="1200" cap="none" spc="0" normalizeH="0" baseline="0" noProof="0">
                    <a:ln>
                      <a:noFill/>
                    </a:ln>
                    <a:solidFill>
                      <a:prstClr val="white"/>
                    </a:solidFill>
                    <a:effectLst/>
                    <a:uLnTx/>
                    <a:uFillTx/>
                    <a:ea typeface="+mn-ea"/>
                    <a:cs typeface="+mn-cs"/>
                  </a:endParaRPr>
                </a:p>
              </p:txBody>
            </p:sp>
          </p:grpSp>
          <p:sp>
            <p:nvSpPr>
              <p:cNvPr id="73" name="Rectangle 72">
                <a:extLst>
                  <a:ext uri="{FF2B5EF4-FFF2-40B4-BE49-F238E27FC236}">
                    <a16:creationId xmlns:a16="http://schemas.microsoft.com/office/drawing/2014/main" id="{4741E154-C431-4340-B02A-B5CAD627C3C4}"/>
                  </a:ext>
                </a:extLst>
              </p:cNvPr>
              <p:cNvSpPr/>
              <p:nvPr/>
            </p:nvSpPr>
            <p:spPr>
              <a:xfrm>
                <a:off x="3778168" y="3077382"/>
                <a:ext cx="1560170" cy="59166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0000"/>
                  </a:lnSpc>
                  <a:spcBef>
                    <a:spcPts val="0"/>
                  </a:spcBef>
                  <a:spcAft>
                    <a:spcPts val="0"/>
                  </a:spcAft>
                  <a:buClrTx/>
                  <a:buSzTx/>
                  <a:buFontTx/>
                  <a:buNone/>
                  <a:tabLst/>
                  <a:defRPr/>
                </a:pPr>
                <a:r>
                  <a:rPr lang="en-US" sz="1213" b="1">
                    <a:solidFill>
                      <a:prstClr val="black"/>
                    </a:solidFill>
                  </a:rPr>
                  <a:t>Oracle PaaS Capabilities</a:t>
                </a:r>
              </a:p>
            </p:txBody>
          </p:sp>
          <p:grpSp>
            <p:nvGrpSpPr>
              <p:cNvPr id="74" name="Group 318">
                <a:extLst>
                  <a:ext uri="{FF2B5EF4-FFF2-40B4-BE49-F238E27FC236}">
                    <a16:creationId xmlns:a16="http://schemas.microsoft.com/office/drawing/2014/main" id="{81330A82-4174-420B-8689-2028047E691F}"/>
                  </a:ext>
                </a:extLst>
              </p:cNvPr>
              <p:cNvGrpSpPr>
                <a:grpSpLocks noChangeAspect="1"/>
              </p:cNvGrpSpPr>
              <p:nvPr/>
            </p:nvGrpSpPr>
            <p:grpSpPr bwMode="auto">
              <a:xfrm>
                <a:off x="2412836" y="2342541"/>
                <a:ext cx="548640" cy="548640"/>
                <a:chOff x="5850" y="1203"/>
                <a:chExt cx="340" cy="340"/>
              </a:xfrm>
              <a:solidFill>
                <a:srgbClr val="2C5234"/>
              </a:solidFill>
            </p:grpSpPr>
            <p:sp>
              <p:nvSpPr>
                <p:cNvPr id="100" name="Freeform 319">
                  <a:extLst>
                    <a:ext uri="{FF2B5EF4-FFF2-40B4-BE49-F238E27FC236}">
                      <a16:creationId xmlns:a16="http://schemas.microsoft.com/office/drawing/2014/main" id="{BA020E63-881E-472C-A24E-82079B7F65D9}"/>
                    </a:ext>
                  </a:extLst>
                </p:cNvPr>
                <p:cNvSpPr>
                  <a:spLocks noEditPoints="1"/>
                </p:cNvSpPr>
                <p:nvPr/>
              </p:nvSpPr>
              <p:spPr bwMode="auto">
                <a:xfrm>
                  <a:off x="5850" y="1203"/>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101" name="Freeform 320">
                  <a:extLst>
                    <a:ext uri="{FF2B5EF4-FFF2-40B4-BE49-F238E27FC236}">
                      <a16:creationId xmlns:a16="http://schemas.microsoft.com/office/drawing/2014/main" id="{9A6CCD26-3A0F-409E-961F-48E4AC21F8CC}"/>
                    </a:ext>
                  </a:extLst>
                </p:cNvPr>
                <p:cNvSpPr>
                  <a:spLocks noEditPoints="1"/>
                </p:cNvSpPr>
                <p:nvPr/>
              </p:nvSpPr>
              <p:spPr bwMode="auto">
                <a:xfrm>
                  <a:off x="5958" y="1265"/>
                  <a:ext cx="137" cy="207"/>
                </a:xfrm>
                <a:custGeom>
                  <a:avLst/>
                  <a:gdLst>
                    <a:gd name="T0" fmla="*/ 199 w 207"/>
                    <a:gd name="T1" fmla="*/ 40 h 311"/>
                    <a:gd name="T2" fmla="*/ 99 w 207"/>
                    <a:gd name="T3" fmla="*/ 2 h 311"/>
                    <a:gd name="T4" fmla="*/ 85 w 207"/>
                    <a:gd name="T5" fmla="*/ 8 h 311"/>
                    <a:gd name="T6" fmla="*/ 78 w 207"/>
                    <a:gd name="T7" fmla="*/ 28 h 311"/>
                    <a:gd name="T8" fmla="*/ 78 w 207"/>
                    <a:gd name="T9" fmla="*/ 37 h 311"/>
                    <a:gd name="T10" fmla="*/ 82 w 207"/>
                    <a:gd name="T11" fmla="*/ 46 h 311"/>
                    <a:gd name="T12" fmla="*/ 52 w 207"/>
                    <a:gd name="T13" fmla="*/ 125 h 311"/>
                    <a:gd name="T14" fmla="*/ 26 w 207"/>
                    <a:gd name="T15" fmla="*/ 124 h 311"/>
                    <a:gd name="T16" fmla="*/ 16 w 207"/>
                    <a:gd name="T17" fmla="*/ 130 h 311"/>
                    <a:gd name="T18" fmla="*/ 1 w 207"/>
                    <a:gd name="T19" fmla="*/ 170 h 311"/>
                    <a:gd name="T20" fmla="*/ 1 w 207"/>
                    <a:gd name="T21" fmla="*/ 178 h 311"/>
                    <a:gd name="T22" fmla="*/ 7 w 207"/>
                    <a:gd name="T23" fmla="*/ 184 h 311"/>
                    <a:gd name="T24" fmla="*/ 67 w 207"/>
                    <a:gd name="T25" fmla="*/ 207 h 311"/>
                    <a:gd name="T26" fmla="*/ 32 w 207"/>
                    <a:gd name="T27" fmla="*/ 297 h 311"/>
                    <a:gd name="T28" fmla="*/ 38 w 207"/>
                    <a:gd name="T29" fmla="*/ 310 h 311"/>
                    <a:gd name="T30" fmla="*/ 42 w 207"/>
                    <a:gd name="T31" fmla="*/ 311 h 311"/>
                    <a:gd name="T32" fmla="*/ 52 w 207"/>
                    <a:gd name="T33" fmla="*/ 304 h 311"/>
                    <a:gd name="T34" fmla="*/ 86 w 207"/>
                    <a:gd name="T35" fmla="*/ 214 h 311"/>
                    <a:gd name="T36" fmla="*/ 146 w 207"/>
                    <a:gd name="T37" fmla="*/ 237 h 311"/>
                    <a:gd name="T38" fmla="*/ 150 w 207"/>
                    <a:gd name="T39" fmla="*/ 238 h 311"/>
                    <a:gd name="T40" fmla="*/ 160 w 207"/>
                    <a:gd name="T41" fmla="*/ 231 h 311"/>
                    <a:gd name="T42" fmla="*/ 175 w 207"/>
                    <a:gd name="T43" fmla="*/ 191 h 311"/>
                    <a:gd name="T44" fmla="*/ 172 w 207"/>
                    <a:gd name="T45" fmla="*/ 179 h 311"/>
                    <a:gd name="T46" fmla="*/ 152 w 207"/>
                    <a:gd name="T47" fmla="*/ 163 h 311"/>
                    <a:gd name="T48" fmla="*/ 182 w 207"/>
                    <a:gd name="T49" fmla="*/ 84 h 311"/>
                    <a:gd name="T50" fmla="*/ 192 w 207"/>
                    <a:gd name="T51" fmla="*/ 80 h 311"/>
                    <a:gd name="T52" fmla="*/ 197 w 207"/>
                    <a:gd name="T53" fmla="*/ 74 h 311"/>
                    <a:gd name="T54" fmla="*/ 205 w 207"/>
                    <a:gd name="T55" fmla="*/ 54 h 311"/>
                    <a:gd name="T56" fmla="*/ 199 w 207"/>
                    <a:gd name="T57" fmla="*/ 40 h 311"/>
                    <a:gd name="T58" fmla="*/ 179 w 207"/>
                    <a:gd name="T59" fmla="*/ 62 h 311"/>
                    <a:gd name="T60" fmla="*/ 169 w 207"/>
                    <a:gd name="T61" fmla="*/ 67 h 311"/>
                    <a:gd name="T62" fmla="*/ 164 w 207"/>
                    <a:gd name="T63" fmla="*/ 73 h 311"/>
                    <a:gd name="T64" fmla="*/ 129 w 207"/>
                    <a:gd name="T65" fmla="*/ 162 h 311"/>
                    <a:gd name="T66" fmla="*/ 132 w 207"/>
                    <a:gd name="T67" fmla="*/ 174 h 311"/>
                    <a:gd name="T68" fmla="*/ 153 w 207"/>
                    <a:gd name="T69" fmla="*/ 191 h 311"/>
                    <a:gd name="T70" fmla="*/ 144 w 207"/>
                    <a:gd name="T71" fmla="*/ 214 h 311"/>
                    <a:gd name="T72" fmla="*/ 24 w 207"/>
                    <a:gd name="T73" fmla="*/ 168 h 311"/>
                    <a:gd name="T74" fmla="*/ 33 w 207"/>
                    <a:gd name="T75" fmla="*/ 145 h 311"/>
                    <a:gd name="T76" fmla="*/ 59 w 207"/>
                    <a:gd name="T77" fmla="*/ 146 h 311"/>
                    <a:gd name="T78" fmla="*/ 70 w 207"/>
                    <a:gd name="T79" fmla="*/ 139 h 311"/>
                    <a:gd name="T80" fmla="*/ 104 w 207"/>
                    <a:gd name="T81" fmla="*/ 50 h 311"/>
                    <a:gd name="T82" fmla="*/ 104 w 207"/>
                    <a:gd name="T83" fmla="*/ 42 h 311"/>
                    <a:gd name="T84" fmla="*/ 99 w 207"/>
                    <a:gd name="T85" fmla="*/ 32 h 311"/>
                    <a:gd name="T86" fmla="*/ 102 w 207"/>
                    <a:gd name="T87" fmla="*/ 26 h 311"/>
                    <a:gd name="T88" fmla="*/ 181 w 207"/>
                    <a:gd name="T89" fmla="*/ 57 h 311"/>
                    <a:gd name="T90" fmla="*/ 179 w 207"/>
                    <a:gd name="T91" fmla="*/ 62 h 3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7" h="311">
                      <a:moveTo>
                        <a:pt x="199" y="40"/>
                      </a:moveTo>
                      <a:cubicBezTo>
                        <a:pt x="99" y="2"/>
                        <a:pt x="99" y="2"/>
                        <a:pt x="99" y="2"/>
                      </a:cubicBezTo>
                      <a:cubicBezTo>
                        <a:pt x="94" y="0"/>
                        <a:pt x="88" y="3"/>
                        <a:pt x="85" y="8"/>
                      </a:cubicBezTo>
                      <a:cubicBezTo>
                        <a:pt x="78" y="28"/>
                        <a:pt x="78" y="28"/>
                        <a:pt x="78" y="28"/>
                      </a:cubicBezTo>
                      <a:cubicBezTo>
                        <a:pt x="77" y="31"/>
                        <a:pt x="77" y="34"/>
                        <a:pt x="78" y="37"/>
                      </a:cubicBezTo>
                      <a:cubicBezTo>
                        <a:pt x="82" y="46"/>
                        <a:pt x="82" y="46"/>
                        <a:pt x="82" y="46"/>
                      </a:cubicBezTo>
                      <a:cubicBezTo>
                        <a:pt x="52" y="125"/>
                        <a:pt x="52" y="125"/>
                        <a:pt x="52" y="125"/>
                      </a:cubicBezTo>
                      <a:cubicBezTo>
                        <a:pt x="26" y="124"/>
                        <a:pt x="26" y="124"/>
                        <a:pt x="26" y="124"/>
                      </a:cubicBezTo>
                      <a:cubicBezTo>
                        <a:pt x="22" y="123"/>
                        <a:pt x="18" y="126"/>
                        <a:pt x="16" y="130"/>
                      </a:cubicBezTo>
                      <a:cubicBezTo>
                        <a:pt x="1" y="170"/>
                        <a:pt x="1" y="170"/>
                        <a:pt x="1" y="170"/>
                      </a:cubicBezTo>
                      <a:cubicBezTo>
                        <a:pt x="0" y="173"/>
                        <a:pt x="0" y="176"/>
                        <a:pt x="1" y="178"/>
                      </a:cubicBezTo>
                      <a:cubicBezTo>
                        <a:pt x="2" y="181"/>
                        <a:pt x="4" y="183"/>
                        <a:pt x="7" y="184"/>
                      </a:cubicBezTo>
                      <a:cubicBezTo>
                        <a:pt x="67" y="207"/>
                        <a:pt x="67" y="207"/>
                        <a:pt x="67" y="207"/>
                      </a:cubicBezTo>
                      <a:cubicBezTo>
                        <a:pt x="32" y="297"/>
                        <a:pt x="32" y="297"/>
                        <a:pt x="32" y="297"/>
                      </a:cubicBezTo>
                      <a:cubicBezTo>
                        <a:pt x="30" y="302"/>
                        <a:pt x="33" y="308"/>
                        <a:pt x="38" y="310"/>
                      </a:cubicBezTo>
                      <a:cubicBezTo>
                        <a:pt x="40" y="311"/>
                        <a:pt x="41" y="311"/>
                        <a:pt x="42" y="311"/>
                      </a:cubicBezTo>
                      <a:cubicBezTo>
                        <a:pt x="46" y="311"/>
                        <a:pt x="50" y="308"/>
                        <a:pt x="52" y="304"/>
                      </a:cubicBezTo>
                      <a:cubicBezTo>
                        <a:pt x="86" y="214"/>
                        <a:pt x="86" y="214"/>
                        <a:pt x="86" y="214"/>
                      </a:cubicBezTo>
                      <a:cubicBezTo>
                        <a:pt x="146" y="237"/>
                        <a:pt x="146" y="237"/>
                        <a:pt x="146" y="237"/>
                      </a:cubicBezTo>
                      <a:cubicBezTo>
                        <a:pt x="147" y="238"/>
                        <a:pt x="149" y="238"/>
                        <a:pt x="150" y="238"/>
                      </a:cubicBezTo>
                      <a:cubicBezTo>
                        <a:pt x="154" y="238"/>
                        <a:pt x="158" y="235"/>
                        <a:pt x="160" y="231"/>
                      </a:cubicBezTo>
                      <a:cubicBezTo>
                        <a:pt x="175" y="191"/>
                        <a:pt x="175" y="191"/>
                        <a:pt x="175" y="191"/>
                      </a:cubicBezTo>
                      <a:cubicBezTo>
                        <a:pt x="177" y="187"/>
                        <a:pt x="176" y="182"/>
                        <a:pt x="172" y="179"/>
                      </a:cubicBezTo>
                      <a:cubicBezTo>
                        <a:pt x="152" y="163"/>
                        <a:pt x="152" y="163"/>
                        <a:pt x="152" y="163"/>
                      </a:cubicBezTo>
                      <a:cubicBezTo>
                        <a:pt x="182" y="84"/>
                        <a:pt x="182" y="84"/>
                        <a:pt x="182" y="84"/>
                      </a:cubicBezTo>
                      <a:cubicBezTo>
                        <a:pt x="192" y="80"/>
                        <a:pt x="192" y="80"/>
                        <a:pt x="192" y="80"/>
                      </a:cubicBezTo>
                      <a:cubicBezTo>
                        <a:pt x="194" y="79"/>
                        <a:pt x="196" y="77"/>
                        <a:pt x="197" y="74"/>
                      </a:cubicBezTo>
                      <a:cubicBezTo>
                        <a:pt x="205" y="54"/>
                        <a:pt x="205" y="54"/>
                        <a:pt x="205" y="54"/>
                      </a:cubicBezTo>
                      <a:cubicBezTo>
                        <a:pt x="207" y="49"/>
                        <a:pt x="204" y="43"/>
                        <a:pt x="199" y="40"/>
                      </a:cubicBezTo>
                      <a:close/>
                      <a:moveTo>
                        <a:pt x="179" y="62"/>
                      </a:moveTo>
                      <a:cubicBezTo>
                        <a:pt x="169" y="67"/>
                        <a:pt x="169" y="67"/>
                        <a:pt x="169" y="67"/>
                      </a:cubicBezTo>
                      <a:cubicBezTo>
                        <a:pt x="167" y="68"/>
                        <a:pt x="165" y="70"/>
                        <a:pt x="164" y="73"/>
                      </a:cubicBezTo>
                      <a:cubicBezTo>
                        <a:pt x="129" y="162"/>
                        <a:pt x="129" y="162"/>
                        <a:pt x="129" y="162"/>
                      </a:cubicBezTo>
                      <a:cubicBezTo>
                        <a:pt x="128" y="167"/>
                        <a:pt x="129" y="172"/>
                        <a:pt x="132" y="174"/>
                      </a:cubicBezTo>
                      <a:cubicBezTo>
                        <a:pt x="153" y="191"/>
                        <a:pt x="153" y="191"/>
                        <a:pt x="153" y="191"/>
                      </a:cubicBezTo>
                      <a:cubicBezTo>
                        <a:pt x="144" y="214"/>
                        <a:pt x="144" y="214"/>
                        <a:pt x="144" y="214"/>
                      </a:cubicBezTo>
                      <a:cubicBezTo>
                        <a:pt x="24" y="168"/>
                        <a:pt x="24" y="168"/>
                        <a:pt x="24" y="168"/>
                      </a:cubicBezTo>
                      <a:cubicBezTo>
                        <a:pt x="33" y="145"/>
                        <a:pt x="33" y="145"/>
                        <a:pt x="33" y="145"/>
                      </a:cubicBezTo>
                      <a:cubicBezTo>
                        <a:pt x="59" y="146"/>
                        <a:pt x="59" y="146"/>
                        <a:pt x="59" y="146"/>
                      </a:cubicBezTo>
                      <a:cubicBezTo>
                        <a:pt x="64" y="147"/>
                        <a:pt x="68" y="144"/>
                        <a:pt x="70" y="139"/>
                      </a:cubicBezTo>
                      <a:cubicBezTo>
                        <a:pt x="104" y="50"/>
                        <a:pt x="104" y="50"/>
                        <a:pt x="104" y="50"/>
                      </a:cubicBezTo>
                      <a:cubicBezTo>
                        <a:pt x="105" y="47"/>
                        <a:pt x="105" y="44"/>
                        <a:pt x="104" y="42"/>
                      </a:cubicBezTo>
                      <a:cubicBezTo>
                        <a:pt x="99" y="32"/>
                        <a:pt x="99" y="32"/>
                        <a:pt x="99" y="32"/>
                      </a:cubicBezTo>
                      <a:cubicBezTo>
                        <a:pt x="102" y="26"/>
                        <a:pt x="102" y="26"/>
                        <a:pt x="102" y="26"/>
                      </a:cubicBezTo>
                      <a:cubicBezTo>
                        <a:pt x="181" y="57"/>
                        <a:pt x="181" y="57"/>
                        <a:pt x="181" y="57"/>
                      </a:cubicBezTo>
                      <a:lnTo>
                        <a:pt x="179" y="6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grpSp>
          <p:sp>
            <p:nvSpPr>
              <p:cNvPr id="75" name="Rectangle 74">
                <a:extLst>
                  <a:ext uri="{FF2B5EF4-FFF2-40B4-BE49-F238E27FC236}">
                    <a16:creationId xmlns:a16="http://schemas.microsoft.com/office/drawing/2014/main" id="{EC37BE30-D9D1-49F3-8A4F-16557D4657F1}"/>
                  </a:ext>
                </a:extLst>
              </p:cNvPr>
              <p:cNvSpPr/>
              <p:nvPr/>
            </p:nvSpPr>
            <p:spPr>
              <a:xfrm>
                <a:off x="2072563" y="3021289"/>
                <a:ext cx="1333794" cy="59166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0000"/>
                  </a:lnSpc>
                  <a:spcBef>
                    <a:spcPts val="0"/>
                  </a:spcBef>
                  <a:spcAft>
                    <a:spcPts val="0"/>
                  </a:spcAft>
                  <a:buClrTx/>
                  <a:buSzTx/>
                  <a:buFontTx/>
                  <a:buNone/>
                  <a:tabLst/>
                  <a:defRPr/>
                </a:pPr>
                <a:r>
                  <a:rPr lang="en-US" sz="1213" b="1">
                    <a:solidFill>
                      <a:prstClr val="black"/>
                    </a:solidFill>
                  </a:rPr>
                  <a:t>Identity and Security </a:t>
                </a:r>
              </a:p>
            </p:txBody>
          </p:sp>
          <p:grpSp>
            <p:nvGrpSpPr>
              <p:cNvPr id="76" name="Group 360">
                <a:extLst>
                  <a:ext uri="{FF2B5EF4-FFF2-40B4-BE49-F238E27FC236}">
                    <a16:creationId xmlns:a16="http://schemas.microsoft.com/office/drawing/2014/main" id="{36BC30A9-2245-4F20-904C-B6D9BF890688}"/>
                  </a:ext>
                </a:extLst>
              </p:cNvPr>
              <p:cNvGrpSpPr>
                <a:grpSpLocks noChangeAspect="1"/>
              </p:cNvGrpSpPr>
              <p:nvPr/>
            </p:nvGrpSpPr>
            <p:grpSpPr bwMode="auto">
              <a:xfrm>
                <a:off x="5856423" y="1529878"/>
                <a:ext cx="550254" cy="548640"/>
                <a:chOff x="1935" y="1199"/>
                <a:chExt cx="341" cy="340"/>
              </a:xfrm>
              <a:solidFill>
                <a:schemeClr val="accent1"/>
              </a:solidFill>
            </p:grpSpPr>
            <p:sp>
              <p:nvSpPr>
                <p:cNvPr id="98" name="Freeform 361">
                  <a:extLst>
                    <a:ext uri="{FF2B5EF4-FFF2-40B4-BE49-F238E27FC236}">
                      <a16:creationId xmlns:a16="http://schemas.microsoft.com/office/drawing/2014/main" id="{45D73139-F6AC-4307-8FF5-2D5DAD33545A}"/>
                    </a:ext>
                  </a:extLst>
                </p:cNvPr>
                <p:cNvSpPr>
                  <a:spLocks noEditPoints="1"/>
                </p:cNvSpPr>
                <p:nvPr/>
              </p:nvSpPr>
              <p:spPr bwMode="auto">
                <a:xfrm>
                  <a:off x="1998" y="1263"/>
                  <a:ext cx="214" cy="206"/>
                </a:xfrm>
                <a:custGeom>
                  <a:avLst/>
                  <a:gdLst>
                    <a:gd name="T0" fmla="*/ 257 w 321"/>
                    <a:gd name="T1" fmla="*/ 309 h 310"/>
                    <a:gd name="T2" fmla="*/ 251 w 321"/>
                    <a:gd name="T3" fmla="*/ 308 h 310"/>
                    <a:gd name="T4" fmla="*/ 161 w 321"/>
                    <a:gd name="T5" fmla="*/ 257 h 310"/>
                    <a:gd name="T6" fmla="*/ 70 w 321"/>
                    <a:gd name="T7" fmla="*/ 308 h 310"/>
                    <a:gd name="T8" fmla="*/ 58 w 321"/>
                    <a:gd name="T9" fmla="*/ 307 h 310"/>
                    <a:gd name="T10" fmla="*/ 54 w 321"/>
                    <a:gd name="T11" fmla="*/ 296 h 310"/>
                    <a:gd name="T12" fmla="*/ 74 w 321"/>
                    <a:gd name="T13" fmla="*/ 195 h 310"/>
                    <a:gd name="T14" fmla="*/ 4 w 321"/>
                    <a:gd name="T15" fmla="*/ 125 h 310"/>
                    <a:gd name="T16" fmla="*/ 1 w 321"/>
                    <a:gd name="T17" fmla="*/ 113 h 310"/>
                    <a:gd name="T18" fmla="*/ 10 w 321"/>
                    <a:gd name="T19" fmla="*/ 106 h 310"/>
                    <a:gd name="T20" fmla="*/ 111 w 321"/>
                    <a:gd name="T21" fmla="*/ 96 h 310"/>
                    <a:gd name="T22" fmla="*/ 151 w 321"/>
                    <a:gd name="T23" fmla="*/ 6 h 310"/>
                    <a:gd name="T24" fmla="*/ 161 w 321"/>
                    <a:gd name="T25" fmla="*/ 0 h 310"/>
                    <a:gd name="T26" fmla="*/ 170 w 321"/>
                    <a:gd name="T27" fmla="*/ 6 h 310"/>
                    <a:gd name="T28" fmla="*/ 211 w 321"/>
                    <a:gd name="T29" fmla="*/ 96 h 310"/>
                    <a:gd name="T30" fmla="*/ 311 w 321"/>
                    <a:gd name="T31" fmla="*/ 106 h 310"/>
                    <a:gd name="T32" fmla="*/ 320 w 321"/>
                    <a:gd name="T33" fmla="*/ 113 h 310"/>
                    <a:gd name="T34" fmla="*/ 318 w 321"/>
                    <a:gd name="T35" fmla="*/ 125 h 310"/>
                    <a:gd name="T36" fmla="*/ 247 w 321"/>
                    <a:gd name="T37" fmla="*/ 195 h 310"/>
                    <a:gd name="T38" fmla="*/ 267 w 321"/>
                    <a:gd name="T39" fmla="*/ 296 h 310"/>
                    <a:gd name="T40" fmla="*/ 263 w 321"/>
                    <a:gd name="T41" fmla="*/ 307 h 310"/>
                    <a:gd name="T42" fmla="*/ 257 w 321"/>
                    <a:gd name="T43" fmla="*/ 309 h 310"/>
                    <a:gd name="T44" fmla="*/ 161 w 321"/>
                    <a:gd name="T45" fmla="*/ 234 h 310"/>
                    <a:gd name="T46" fmla="*/ 166 w 321"/>
                    <a:gd name="T47" fmla="*/ 236 h 310"/>
                    <a:gd name="T48" fmla="*/ 242 w 321"/>
                    <a:gd name="T49" fmla="*/ 278 h 310"/>
                    <a:gd name="T50" fmla="*/ 225 w 321"/>
                    <a:gd name="T51" fmla="*/ 194 h 310"/>
                    <a:gd name="T52" fmla="*/ 228 w 321"/>
                    <a:gd name="T53" fmla="*/ 184 h 310"/>
                    <a:gd name="T54" fmla="*/ 287 w 321"/>
                    <a:gd name="T55" fmla="*/ 125 h 310"/>
                    <a:gd name="T56" fmla="*/ 202 w 321"/>
                    <a:gd name="T57" fmla="*/ 117 h 310"/>
                    <a:gd name="T58" fmla="*/ 194 w 321"/>
                    <a:gd name="T59" fmla="*/ 111 h 310"/>
                    <a:gd name="T60" fmla="*/ 161 w 321"/>
                    <a:gd name="T61" fmla="*/ 37 h 310"/>
                    <a:gd name="T62" fmla="*/ 128 w 321"/>
                    <a:gd name="T63" fmla="*/ 111 h 310"/>
                    <a:gd name="T64" fmla="*/ 119 w 321"/>
                    <a:gd name="T65" fmla="*/ 117 h 310"/>
                    <a:gd name="T66" fmla="*/ 35 w 321"/>
                    <a:gd name="T67" fmla="*/ 125 h 310"/>
                    <a:gd name="T68" fmla="*/ 94 w 321"/>
                    <a:gd name="T69" fmla="*/ 184 h 310"/>
                    <a:gd name="T70" fmla="*/ 96 w 321"/>
                    <a:gd name="T71" fmla="*/ 194 h 310"/>
                    <a:gd name="T72" fmla="*/ 80 w 321"/>
                    <a:gd name="T73" fmla="*/ 278 h 310"/>
                    <a:gd name="T74" fmla="*/ 155 w 321"/>
                    <a:gd name="T75" fmla="*/ 236 h 310"/>
                    <a:gd name="T76" fmla="*/ 161 w 321"/>
                    <a:gd name="T77" fmla="*/ 234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21" h="310">
                      <a:moveTo>
                        <a:pt x="257" y="309"/>
                      </a:moveTo>
                      <a:cubicBezTo>
                        <a:pt x="255" y="309"/>
                        <a:pt x="253" y="309"/>
                        <a:pt x="251" y="308"/>
                      </a:cubicBezTo>
                      <a:cubicBezTo>
                        <a:pt x="161" y="257"/>
                        <a:pt x="161" y="257"/>
                        <a:pt x="161" y="257"/>
                      </a:cubicBezTo>
                      <a:cubicBezTo>
                        <a:pt x="70" y="308"/>
                        <a:pt x="70" y="308"/>
                        <a:pt x="70" y="308"/>
                      </a:cubicBezTo>
                      <a:cubicBezTo>
                        <a:pt x="66" y="310"/>
                        <a:pt x="62" y="309"/>
                        <a:pt x="58" y="307"/>
                      </a:cubicBezTo>
                      <a:cubicBezTo>
                        <a:pt x="55" y="305"/>
                        <a:pt x="53" y="300"/>
                        <a:pt x="54" y="296"/>
                      </a:cubicBezTo>
                      <a:cubicBezTo>
                        <a:pt x="74" y="195"/>
                        <a:pt x="74" y="195"/>
                        <a:pt x="74" y="195"/>
                      </a:cubicBezTo>
                      <a:cubicBezTo>
                        <a:pt x="4" y="125"/>
                        <a:pt x="4" y="125"/>
                        <a:pt x="4" y="125"/>
                      </a:cubicBezTo>
                      <a:cubicBezTo>
                        <a:pt x="1" y="122"/>
                        <a:pt x="0" y="117"/>
                        <a:pt x="1" y="113"/>
                      </a:cubicBezTo>
                      <a:cubicBezTo>
                        <a:pt x="3" y="110"/>
                        <a:pt x="6" y="107"/>
                        <a:pt x="10" y="106"/>
                      </a:cubicBezTo>
                      <a:cubicBezTo>
                        <a:pt x="111" y="96"/>
                        <a:pt x="111" y="96"/>
                        <a:pt x="111" y="96"/>
                      </a:cubicBezTo>
                      <a:cubicBezTo>
                        <a:pt x="151" y="6"/>
                        <a:pt x="151" y="6"/>
                        <a:pt x="151" y="6"/>
                      </a:cubicBezTo>
                      <a:cubicBezTo>
                        <a:pt x="153" y="2"/>
                        <a:pt x="156" y="0"/>
                        <a:pt x="161" y="0"/>
                      </a:cubicBezTo>
                      <a:cubicBezTo>
                        <a:pt x="165" y="0"/>
                        <a:pt x="169" y="2"/>
                        <a:pt x="170" y="6"/>
                      </a:cubicBezTo>
                      <a:cubicBezTo>
                        <a:pt x="211" y="96"/>
                        <a:pt x="211" y="96"/>
                        <a:pt x="211" y="96"/>
                      </a:cubicBezTo>
                      <a:cubicBezTo>
                        <a:pt x="311" y="106"/>
                        <a:pt x="311" y="106"/>
                        <a:pt x="311" y="106"/>
                      </a:cubicBezTo>
                      <a:cubicBezTo>
                        <a:pt x="315" y="107"/>
                        <a:pt x="319" y="110"/>
                        <a:pt x="320" y="113"/>
                      </a:cubicBezTo>
                      <a:cubicBezTo>
                        <a:pt x="321" y="117"/>
                        <a:pt x="320" y="122"/>
                        <a:pt x="318" y="125"/>
                      </a:cubicBezTo>
                      <a:cubicBezTo>
                        <a:pt x="247" y="195"/>
                        <a:pt x="247" y="195"/>
                        <a:pt x="247" y="195"/>
                      </a:cubicBezTo>
                      <a:cubicBezTo>
                        <a:pt x="267" y="296"/>
                        <a:pt x="267" y="296"/>
                        <a:pt x="267" y="296"/>
                      </a:cubicBezTo>
                      <a:cubicBezTo>
                        <a:pt x="268" y="300"/>
                        <a:pt x="266" y="305"/>
                        <a:pt x="263" y="307"/>
                      </a:cubicBezTo>
                      <a:cubicBezTo>
                        <a:pt x="261" y="308"/>
                        <a:pt x="259" y="309"/>
                        <a:pt x="257" y="309"/>
                      </a:cubicBezTo>
                      <a:close/>
                      <a:moveTo>
                        <a:pt x="161" y="234"/>
                      </a:moveTo>
                      <a:cubicBezTo>
                        <a:pt x="162" y="234"/>
                        <a:pt x="164" y="235"/>
                        <a:pt x="166" y="236"/>
                      </a:cubicBezTo>
                      <a:cubicBezTo>
                        <a:pt x="242" y="278"/>
                        <a:pt x="242" y="278"/>
                        <a:pt x="242" y="278"/>
                      </a:cubicBezTo>
                      <a:cubicBezTo>
                        <a:pt x="225" y="194"/>
                        <a:pt x="225" y="194"/>
                        <a:pt x="225" y="194"/>
                      </a:cubicBezTo>
                      <a:cubicBezTo>
                        <a:pt x="224" y="190"/>
                        <a:pt x="225" y="187"/>
                        <a:pt x="228" y="184"/>
                      </a:cubicBezTo>
                      <a:cubicBezTo>
                        <a:pt x="287" y="125"/>
                        <a:pt x="287" y="125"/>
                        <a:pt x="287" y="125"/>
                      </a:cubicBezTo>
                      <a:cubicBezTo>
                        <a:pt x="202" y="117"/>
                        <a:pt x="202" y="117"/>
                        <a:pt x="202" y="117"/>
                      </a:cubicBezTo>
                      <a:cubicBezTo>
                        <a:pt x="198" y="117"/>
                        <a:pt x="195" y="114"/>
                        <a:pt x="194" y="111"/>
                      </a:cubicBezTo>
                      <a:cubicBezTo>
                        <a:pt x="161" y="37"/>
                        <a:pt x="161" y="37"/>
                        <a:pt x="161" y="37"/>
                      </a:cubicBezTo>
                      <a:cubicBezTo>
                        <a:pt x="128" y="111"/>
                        <a:pt x="128" y="111"/>
                        <a:pt x="128" y="111"/>
                      </a:cubicBezTo>
                      <a:cubicBezTo>
                        <a:pt x="126" y="114"/>
                        <a:pt x="123" y="117"/>
                        <a:pt x="119" y="117"/>
                      </a:cubicBezTo>
                      <a:cubicBezTo>
                        <a:pt x="35" y="125"/>
                        <a:pt x="35" y="125"/>
                        <a:pt x="35" y="125"/>
                      </a:cubicBezTo>
                      <a:cubicBezTo>
                        <a:pt x="94" y="184"/>
                        <a:pt x="94" y="184"/>
                        <a:pt x="94" y="184"/>
                      </a:cubicBezTo>
                      <a:cubicBezTo>
                        <a:pt x="96" y="187"/>
                        <a:pt x="97" y="190"/>
                        <a:pt x="96" y="194"/>
                      </a:cubicBezTo>
                      <a:cubicBezTo>
                        <a:pt x="80" y="278"/>
                        <a:pt x="80" y="278"/>
                        <a:pt x="80" y="278"/>
                      </a:cubicBezTo>
                      <a:cubicBezTo>
                        <a:pt x="155" y="236"/>
                        <a:pt x="155" y="236"/>
                        <a:pt x="155" y="236"/>
                      </a:cubicBezTo>
                      <a:cubicBezTo>
                        <a:pt x="157" y="235"/>
                        <a:pt x="159" y="234"/>
                        <a:pt x="161" y="23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99" name="Freeform 362">
                  <a:extLst>
                    <a:ext uri="{FF2B5EF4-FFF2-40B4-BE49-F238E27FC236}">
                      <a16:creationId xmlns:a16="http://schemas.microsoft.com/office/drawing/2014/main" id="{CF46F335-164A-439C-BE34-157DBE28F776}"/>
                    </a:ext>
                  </a:extLst>
                </p:cNvPr>
                <p:cNvSpPr>
                  <a:spLocks noEditPoints="1"/>
                </p:cNvSpPr>
                <p:nvPr/>
              </p:nvSpPr>
              <p:spPr bwMode="auto">
                <a:xfrm>
                  <a:off x="1935" y="1199"/>
                  <a:ext cx="341"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grpSp>
          <p:grpSp>
            <p:nvGrpSpPr>
              <p:cNvPr id="77" name="Group 336">
                <a:extLst>
                  <a:ext uri="{FF2B5EF4-FFF2-40B4-BE49-F238E27FC236}">
                    <a16:creationId xmlns:a16="http://schemas.microsoft.com/office/drawing/2014/main" id="{832BCE41-C32B-4863-AB64-FBE1F9D1C62E}"/>
                  </a:ext>
                </a:extLst>
              </p:cNvPr>
              <p:cNvGrpSpPr>
                <a:grpSpLocks noChangeAspect="1"/>
              </p:cNvGrpSpPr>
              <p:nvPr/>
            </p:nvGrpSpPr>
            <p:grpSpPr bwMode="auto">
              <a:xfrm rot="60000">
                <a:off x="6135489" y="3338635"/>
                <a:ext cx="548640" cy="548640"/>
                <a:chOff x="4220" y="1197"/>
                <a:chExt cx="340" cy="340"/>
              </a:xfrm>
              <a:solidFill>
                <a:srgbClr val="2C5234"/>
              </a:solidFill>
            </p:grpSpPr>
            <p:sp>
              <p:nvSpPr>
                <p:cNvPr id="92" name="Freeform 337">
                  <a:extLst>
                    <a:ext uri="{FF2B5EF4-FFF2-40B4-BE49-F238E27FC236}">
                      <a16:creationId xmlns:a16="http://schemas.microsoft.com/office/drawing/2014/main" id="{517E13F2-A971-4522-8BC1-35C10E5D3868}"/>
                    </a:ext>
                  </a:extLst>
                </p:cNvPr>
                <p:cNvSpPr>
                  <a:spLocks noEditPoints="1"/>
                </p:cNvSpPr>
                <p:nvPr/>
              </p:nvSpPr>
              <p:spPr bwMode="auto">
                <a:xfrm>
                  <a:off x="4220" y="1197"/>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93" name="Freeform 338">
                  <a:extLst>
                    <a:ext uri="{FF2B5EF4-FFF2-40B4-BE49-F238E27FC236}">
                      <a16:creationId xmlns:a16="http://schemas.microsoft.com/office/drawing/2014/main" id="{D98DF484-1D98-4609-B753-9F55644BE05A}"/>
                    </a:ext>
                  </a:extLst>
                </p:cNvPr>
                <p:cNvSpPr>
                  <a:spLocks noEditPoints="1"/>
                </p:cNvSpPr>
                <p:nvPr/>
              </p:nvSpPr>
              <p:spPr bwMode="auto">
                <a:xfrm>
                  <a:off x="4312" y="1261"/>
                  <a:ext cx="156" cy="212"/>
                </a:xfrm>
                <a:custGeom>
                  <a:avLst/>
                  <a:gdLst>
                    <a:gd name="T0" fmla="*/ 234 w 235"/>
                    <a:gd name="T1" fmla="*/ 81 h 320"/>
                    <a:gd name="T2" fmla="*/ 232 w 235"/>
                    <a:gd name="T3" fmla="*/ 77 h 320"/>
                    <a:gd name="T4" fmla="*/ 157 w 235"/>
                    <a:gd name="T5" fmla="*/ 3 h 320"/>
                    <a:gd name="T6" fmla="*/ 154 w 235"/>
                    <a:gd name="T7" fmla="*/ 0 h 320"/>
                    <a:gd name="T8" fmla="*/ 150 w 235"/>
                    <a:gd name="T9" fmla="*/ 0 h 320"/>
                    <a:gd name="T10" fmla="*/ 11 w 235"/>
                    <a:gd name="T11" fmla="*/ 0 h 320"/>
                    <a:gd name="T12" fmla="*/ 0 w 235"/>
                    <a:gd name="T13" fmla="*/ 10 h 320"/>
                    <a:gd name="T14" fmla="*/ 0 w 235"/>
                    <a:gd name="T15" fmla="*/ 309 h 320"/>
                    <a:gd name="T16" fmla="*/ 11 w 235"/>
                    <a:gd name="T17" fmla="*/ 320 h 320"/>
                    <a:gd name="T18" fmla="*/ 224 w 235"/>
                    <a:gd name="T19" fmla="*/ 320 h 320"/>
                    <a:gd name="T20" fmla="*/ 235 w 235"/>
                    <a:gd name="T21" fmla="*/ 309 h 320"/>
                    <a:gd name="T22" fmla="*/ 235 w 235"/>
                    <a:gd name="T23" fmla="*/ 85 h 320"/>
                    <a:gd name="T24" fmla="*/ 234 w 235"/>
                    <a:gd name="T25" fmla="*/ 81 h 320"/>
                    <a:gd name="T26" fmla="*/ 160 w 235"/>
                    <a:gd name="T27" fmla="*/ 36 h 320"/>
                    <a:gd name="T28" fmla="*/ 199 w 235"/>
                    <a:gd name="T29" fmla="*/ 74 h 320"/>
                    <a:gd name="T30" fmla="*/ 160 w 235"/>
                    <a:gd name="T31" fmla="*/ 74 h 320"/>
                    <a:gd name="T32" fmla="*/ 160 w 235"/>
                    <a:gd name="T33" fmla="*/ 36 h 320"/>
                    <a:gd name="T34" fmla="*/ 22 w 235"/>
                    <a:gd name="T35" fmla="*/ 298 h 320"/>
                    <a:gd name="T36" fmla="*/ 22 w 235"/>
                    <a:gd name="T37" fmla="*/ 21 h 320"/>
                    <a:gd name="T38" fmla="*/ 139 w 235"/>
                    <a:gd name="T39" fmla="*/ 21 h 320"/>
                    <a:gd name="T40" fmla="*/ 139 w 235"/>
                    <a:gd name="T41" fmla="*/ 85 h 320"/>
                    <a:gd name="T42" fmla="*/ 150 w 235"/>
                    <a:gd name="T43" fmla="*/ 96 h 320"/>
                    <a:gd name="T44" fmla="*/ 214 w 235"/>
                    <a:gd name="T45" fmla="*/ 96 h 320"/>
                    <a:gd name="T46" fmla="*/ 214 w 235"/>
                    <a:gd name="T47" fmla="*/ 298 h 320"/>
                    <a:gd name="T48" fmla="*/ 22 w 235"/>
                    <a:gd name="T49"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5" h="320">
                      <a:moveTo>
                        <a:pt x="234" y="81"/>
                      </a:moveTo>
                      <a:cubicBezTo>
                        <a:pt x="234" y="80"/>
                        <a:pt x="233" y="78"/>
                        <a:pt x="232" y="77"/>
                      </a:cubicBezTo>
                      <a:cubicBezTo>
                        <a:pt x="157" y="3"/>
                        <a:pt x="157" y="3"/>
                        <a:pt x="157" y="3"/>
                      </a:cubicBezTo>
                      <a:cubicBezTo>
                        <a:pt x="156" y="2"/>
                        <a:pt x="155" y="1"/>
                        <a:pt x="154" y="0"/>
                      </a:cubicBezTo>
                      <a:cubicBezTo>
                        <a:pt x="152" y="0"/>
                        <a:pt x="151" y="0"/>
                        <a:pt x="150" y="0"/>
                      </a:cubicBezTo>
                      <a:cubicBezTo>
                        <a:pt x="11" y="0"/>
                        <a:pt x="11" y="0"/>
                        <a:pt x="11" y="0"/>
                      </a:cubicBezTo>
                      <a:cubicBezTo>
                        <a:pt x="5" y="0"/>
                        <a:pt x="0" y="4"/>
                        <a:pt x="0" y="10"/>
                      </a:cubicBezTo>
                      <a:cubicBezTo>
                        <a:pt x="0" y="309"/>
                        <a:pt x="0" y="309"/>
                        <a:pt x="0" y="309"/>
                      </a:cubicBezTo>
                      <a:cubicBezTo>
                        <a:pt x="0" y="315"/>
                        <a:pt x="5" y="320"/>
                        <a:pt x="11" y="320"/>
                      </a:cubicBezTo>
                      <a:cubicBezTo>
                        <a:pt x="224" y="320"/>
                        <a:pt x="224" y="320"/>
                        <a:pt x="224" y="320"/>
                      </a:cubicBezTo>
                      <a:cubicBezTo>
                        <a:pt x="230" y="320"/>
                        <a:pt x="235" y="315"/>
                        <a:pt x="235" y="309"/>
                      </a:cubicBezTo>
                      <a:cubicBezTo>
                        <a:pt x="235" y="85"/>
                        <a:pt x="235" y="85"/>
                        <a:pt x="235" y="85"/>
                      </a:cubicBezTo>
                      <a:cubicBezTo>
                        <a:pt x="235" y="84"/>
                        <a:pt x="235" y="82"/>
                        <a:pt x="234" y="81"/>
                      </a:cubicBezTo>
                      <a:close/>
                      <a:moveTo>
                        <a:pt x="160" y="36"/>
                      </a:moveTo>
                      <a:cubicBezTo>
                        <a:pt x="199" y="74"/>
                        <a:pt x="199" y="74"/>
                        <a:pt x="199" y="74"/>
                      </a:cubicBezTo>
                      <a:cubicBezTo>
                        <a:pt x="160" y="74"/>
                        <a:pt x="160" y="74"/>
                        <a:pt x="160" y="74"/>
                      </a:cubicBezTo>
                      <a:lnTo>
                        <a:pt x="160" y="36"/>
                      </a:lnTo>
                      <a:close/>
                      <a:moveTo>
                        <a:pt x="22" y="298"/>
                      </a:moveTo>
                      <a:cubicBezTo>
                        <a:pt x="22" y="21"/>
                        <a:pt x="22" y="21"/>
                        <a:pt x="22" y="21"/>
                      </a:cubicBezTo>
                      <a:cubicBezTo>
                        <a:pt x="139" y="21"/>
                        <a:pt x="139" y="21"/>
                        <a:pt x="139" y="21"/>
                      </a:cubicBezTo>
                      <a:cubicBezTo>
                        <a:pt x="139" y="85"/>
                        <a:pt x="139" y="85"/>
                        <a:pt x="139" y="85"/>
                      </a:cubicBezTo>
                      <a:cubicBezTo>
                        <a:pt x="139" y="91"/>
                        <a:pt x="144" y="96"/>
                        <a:pt x="150" y="96"/>
                      </a:cubicBezTo>
                      <a:cubicBezTo>
                        <a:pt x="214" y="96"/>
                        <a:pt x="214" y="96"/>
                        <a:pt x="214" y="96"/>
                      </a:cubicBezTo>
                      <a:cubicBezTo>
                        <a:pt x="214" y="298"/>
                        <a:pt x="214" y="298"/>
                        <a:pt x="214" y="298"/>
                      </a:cubicBezTo>
                      <a:lnTo>
                        <a:pt x="22"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94" name="Freeform 339">
                  <a:extLst>
                    <a:ext uri="{FF2B5EF4-FFF2-40B4-BE49-F238E27FC236}">
                      <a16:creationId xmlns:a16="http://schemas.microsoft.com/office/drawing/2014/main" id="{F6D20025-377D-4A90-B4FC-077AFAC2DF33}"/>
                    </a:ext>
                  </a:extLst>
                </p:cNvPr>
                <p:cNvSpPr>
                  <a:spLocks/>
                </p:cNvSpPr>
                <p:nvPr/>
              </p:nvSpPr>
              <p:spPr bwMode="auto">
                <a:xfrm>
                  <a:off x="4340" y="1431"/>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95" name="Freeform 340">
                  <a:extLst>
                    <a:ext uri="{FF2B5EF4-FFF2-40B4-BE49-F238E27FC236}">
                      <a16:creationId xmlns:a16="http://schemas.microsoft.com/office/drawing/2014/main" id="{3E695C49-5448-463A-924F-CE6BBBC87DDF}"/>
                    </a:ext>
                  </a:extLst>
                </p:cNvPr>
                <p:cNvSpPr>
                  <a:spLocks/>
                </p:cNvSpPr>
                <p:nvPr/>
              </p:nvSpPr>
              <p:spPr bwMode="auto">
                <a:xfrm>
                  <a:off x="4340" y="1402"/>
                  <a:ext cx="99" cy="14"/>
                </a:xfrm>
                <a:custGeom>
                  <a:avLst/>
                  <a:gdLst>
                    <a:gd name="T0" fmla="*/ 139 w 149"/>
                    <a:gd name="T1" fmla="*/ 0 h 21"/>
                    <a:gd name="T2" fmla="*/ 11 w 149"/>
                    <a:gd name="T3" fmla="*/ 0 h 21"/>
                    <a:gd name="T4" fmla="*/ 0 w 149"/>
                    <a:gd name="T5" fmla="*/ 11 h 21"/>
                    <a:gd name="T6" fmla="*/ 11 w 149"/>
                    <a:gd name="T7" fmla="*/ 21 h 21"/>
                    <a:gd name="T8" fmla="*/ 139 w 149"/>
                    <a:gd name="T9" fmla="*/ 21 h 21"/>
                    <a:gd name="T10" fmla="*/ 149 w 149"/>
                    <a:gd name="T11" fmla="*/ 11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5"/>
                        <a:pt x="0" y="11"/>
                      </a:cubicBezTo>
                      <a:cubicBezTo>
                        <a:pt x="0" y="17"/>
                        <a:pt x="5" y="21"/>
                        <a:pt x="11" y="21"/>
                      </a:cubicBezTo>
                      <a:cubicBezTo>
                        <a:pt x="139" y="21"/>
                        <a:pt x="139" y="21"/>
                        <a:pt x="139" y="21"/>
                      </a:cubicBezTo>
                      <a:cubicBezTo>
                        <a:pt x="145" y="21"/>
                        <a:pt x="149" y="17"/>
                        <a:pt x="149" y="11"/>
                      </a:cubicBezTo>
                      <a:cubicBezTo>
                        <a:pt x="149" y="5"/>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96" name="Freeform 341">
                  <a:extLst>
                    <a:ext uri="{FF2B5EF4-FFF2-40B4-BE49-F238E27FC236}">
                      <a16:creationId xmlns:a16="http://schemas.microsoft.com/office/drawing/2014/main" id="{63D429CF-79C3-4D14-BD99-95B8547E5B46}"/>
                    </a:ext>
                  </a:extLst>
                </p:cNvPr>
                <p:cNvSpPr>
                  <a:spLocks/>
                </p:cNvSpPr>
                <p:nvPr/>
              </p:nvSpPr>
              <p:spPr bwMode="auto">
                <a:xfrm>
                  <a:off x="4340" y="1374"/>
                  <a:ext cx="99" cy="14"/>
                </a:xfrm>
                <a:custGeom>
                  <a:avLst/>
                  <a:gdLst>
                    <a:gd name="T0" fmla="*/ 139 w 149"/>
                    <a:gd name="T1" fmla="*/ 0 h 22"/>
                    <a:gd name="T2" fmla="*/ 11 w 149"/>
                    <a:gd name="T3" fmla="*/ 0 h 22"/>
                    <a:gd name="T4" fmla="*/ 0 w 149"/>
                    <a:gd name="T5" fmla="*/ 11 h 22"/>
                    <a:gd name="T6" fmla="*/ 11 w 149"/>
                    <a:gd name="T7" fmla="*/ 22 h 22"/>
                    <a:gd name="T8" fmla="*/ 139 w 149"/>
                    <a:gd name="T9" fmla="*/ 22 h 22"/>
                    <a:gd name="T10" fmla="*/ 149 w 149"/>
                    <a:gd name="T11" fmla="*/ 11 h 22"/>
                    <a:gd name="T12" fmla="*/ 139 w 149"/>
                    <a:gd name="T13" fmla="*/ 0 h 22"/>
                  </a:gdLst>
                  <a:ahLst/>
                  <a:cxnLst>
                    <a:cxn ang="0">
                      <a:pos x="T0" y="T1"/>
                    </a:cxn>
                    <a:cxn ang="0">
                      <a:pos x="T2" y="T3"/>
                    </a:cxn>
                    <a:cxn ang="0">
                      <a:pos x="T4" y="T5"/>
                    </a:cxn>
                    <a:cxn ang="0">
                      <a:pos x="T6" y="T7"/>
                    </a:cxn>
                    <a:cxn ang="0">
                      <a:pos x="T8" y="T9"/>
                    </a:cxn>
                    <a:cxn ang="0">
                      <a:pos x="T10" y="T11"/>
                    </a:cxn>
                    <a:cxn ang="0">
                      <a:pos x="T12" y="T13"/>
                    </a:cxn>
                  </a:cxnLst>
                  <a:rect l="0" t="0" r="r" b="b"/>
                  <a:pathLst>
                    <a:path w="149" h="22">
                      <a:moveTo>
                        <a:pt x="139" y="0"/>
                      </a:moveTo>
                      <a:cubicBezTo>
                        <a:pt x="11" y="0"/>
                        <a:pt x="11" y="0"/>
                        <a:pt x="11" y="0"/>
                      </a:cubicBezTo>
                      <a:cubicBezTo>
                        <a:pt x="5" y="0"/>
                        <a:pt x="0" y="5"/>
                        <a:pt x="0" y="11"/>
                      </a:cubicBezTo>
                      <a:cubicBezTo>
                        <a:pt x="0" y="17"/>
                        <a:pt x="5" y="22"/>
                        <a:pt x="11" y="22"/>
                      </a:cubicBezTo>
                      <a:cubicBezTo>
                        <a:pt x="139" y="22"/>
                        <a:pt x="139" y="22"/>
                        <a:pt x="139" y="22"/>
                      </a:cubicBezTo>
                      <a:cubicBezTo>
                        <a:pt x="145" y="22"/>
                        <a:pt x="149" y="17"/>
                        <a:pt x="149" y="11"/>
                      </a:cubicBezTo>
                      <a:cubicBezTo>
                        <a:pt x="149" y="5"/>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97" name="Freeform 342">
                  <a:extLst>
                    <a:ext uri="{FF2B5EF4-FFF2-40B4-BE49-F238E27FC236}">
                      <a16:creationId xmlns:a16="http://schemas.microsoft.com/office/drawing/2014/main" id="{8F00F77D-216D-412A-B48D-AC7584237510}"/>
                    </a:ext>
                  </a:extLst>
                </p:cNvPr>
                <p:cNvSpPr>
                  <a:spLocks/>
                </p:cNvSpPr>
                <p:nvPr/>
              </p:nvSpPr>
              <p:spPr bwMode="auto">
                <a:xfrm>
                  <a:off x="4340" y="1346"/>
                  <a:ext cx="99" cy="14"/>
                </a:xfrm>
                <a:custGeom>
                  <a:avLst/>
                  <a:gdLst>
                    <a:gd name="T0" fmla="*/ 139 w 149"/>
                    <a:gd name="T1" fmla="*/ 0 h 21"/>
                    <a:gd name="T2" fmla="*/ 11 w 149"/>
                    <a:gd name="T3" fmla="*/ 0 h 21"/>
                    <a:gd name="T4" fmla="*/ 0 w 149"/>
                    <a:gd name="T5" fmla="*/ 10 h 21"/>
                    <a:gd name="T6" fmla="*/ 11 w 149"/>
                    <a:gd name="T7" fmla="*/ 21 h 21"/>
                    <a:gd name="T8" fmla="*/ 139 w 149"/>
                    <a:gd name="T9" fmla="*/ 21 h 21"/>
                    <a:gd name="T10" fmla="*/ 149 w 149"/>
                    <a:gd name="T11" fmla="*/ 10 h 21"/>
                    <a:gd name="T12" fmla="*/ 139 w 149"/>
                    <a:gd name="T13" fmla="*/ 0 h 21"/>
                  </a:gdLst>
                  <a:ahLst/>
                  <a:cxnLst>
                    <a:cxn ang="0">
                      <a:pos x="T0" y="T1"/>
                    </a:cxn>
                    <a:cxn ang="0">
                      <a:pos x="T2" y="T3"/>
                    </a:cxn>
                    <a:cxn ang="0">
                      <a:pos x="T4" y="T5"/>
                    </a:cxn>
                    <a:cxn ang="0">
                      <a:pos x="T6" y="T7"/>
                    </a:cxn>
                    <a:cxn ang="0">
                      <a:pos x="T8" y="T9"/>
                    </a:cxn>
                    <a:cxn ang="0">
                      <a:pos x="T10" y="T11"/>
                    </a:cxn>
                    <a:cxn ang="0">
                      <a:pos x="T12" y="T13"/>
                    </a:cxn>
                  </a:cxnLst>
                  <a:rect l="0" t="0" r="r" b="b"/>
                  <a:pathLst>
                    <a:path w="149" h="21">
                      <a:moveTo>
                        <a:pt x="139" y="0"/>
                      </a:moveTo>
                      <a:cubicBezTo>
                        <a:pt x="11" y="0"/>
                        <a:pt x="11" y="0"/>
                        <a:pt x="11" y="0"/>
                      </a:cubicBezTo>
                      <a:cubicBezTo>
                        <a:pt x="5" y="0"/>
                        <a:pt x="0" y="4"/>
                        <a:pt x="0" y="10"/>
                      </a:cubicBezTo>
                      <a:cubicBezTo>
                        <a:pt x="0" y="16"/>
                        <a:pt x="5" y="21"/>
                        <a:pt x="11" y="21"/>
                      </a:cubicBezTo>
                      <a:cubicBezTo>
                        <a:pt x="139" y="21"/>
                        <a:pt x="139" y="21"/>
                        <a:pt x="139" y="21"/>
                      </a:cubicBezTo>
                      <a:cubicBezTo>
                        <a:pt x="145" y="21"/>
                        <a:pt x="149" y="16"/>
                        <a:pt x="149" y="10"/>
                      </a:cubicBezTo>
                      <a:cubicBezTo>
                        <a:pt x="149" y="4"/>
                        <a:pt x="145" y="0"/>
                        <a:pt x="139"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grpSp>
          <p:grpSp>
            <p:nvGrpSpPr>
              <p:cNvPr id="78" name="Group 345">
                <a:extLst>
                  <a:ext uri="{FF2B5EF4-FFF2-40B4-BE49-F238E27FC236}">
                    <a16:creationId xmlns:a16="http://schemas.microsoft.com/office/drawing/2014/main" id="{64A2BC1D-5D34-404D-8695-DA1C17F059EB}"/>
                  </a:ext>
                </a:extLst>
              </p:cNvPr>
              <p:cNvGrpSpPr>
                <a:grpSpLocks noChangeAspect="1"/>
              </p:cNvGrpSpPr>
              <p:nvPr/>
            </p:nvGrpSpPr>
            <p:grpSpPr bwMode="auto">
              <a:xfrm>
                <a:off x="3784833" y="1013158"/>
                <a:ext cx="548640" cy="548640"/>
                <a:chOff x="3451" y="1171"/>
                <a:chExt cx="340" cy="340"/>
              </a:xfrm>
              <a:solidFill>
                <a:srgbClr val="2C5234"/>
              </a:solidFill>
            </p:grpSpPr>
            <p:sp>
              <p:nvSpPr>
                <p:cNvPr id="90" name="Freeform 346">
                  <a:extLst>
                    <a:ext uri="{FF2B5EF4-FFF2-40B4-BE49-F238E27FC236}">
                      <a16:creationId xmlns:a16="http://schemas.microsoft.com/office/drawing/2014/main" id="{7074CD8E-299C-4A7A-8691-89BDFE61AB5D}"/>
                    </a:ext>
                  </a:extLst>
                </p:cNvPr>
                <p:cNvSpPr>
                  <a:spLocks noEditPoints="1"/>
                </p:cNvSpPr>
                <p:nvPr/>
              </p:nvSpPr>
              <p:spPr bwMode="auto">
                <a:xfrm>
                  <a:off x="3515" y="1241"/>
                  <a:ext cx="212" cy="192"/>
                </a:xfrm>
                <a:custGeom>
                  <a:avLst/>
                  <a:gdLst>
                    <a:gd name="T0" fmla="*/ 224 w 320"/>
                    <a:gd name="T1" fmla="*/ 288 h 288"/>
                    <a:gd name="T2" fmla="*/ 170 w 320"/>
                    <a:gd name="T3" fmla="*/ 288 h 288"/>
                    <a:gd name="T4" fmla="*/ 160 w 320"/>
                    <a:gd name="T5" fmla="*/ 278 h 288"/>
                    <a:gd name="T6" fmla="*/ 160 w 320"/>
                    <a:gd name="T7" fmla="*/ 267 h 288"/>
                    <a:gd name="T8" fmla="*/ 138 w 320"/>
                    <a:gd name="T9" fmla="*/ 267 h 288"/>
                    <a:gd name="T10" fmla="*/ 138 w 320"/>
                    <a:gd name="T11" fmla="*/ 278 h 288"/>
                    <a:gd name="T12" fmla="*/ 128 w 320"/>
                    <a:gd name="T13" fmla="*/ 288 h 288"/>
                    <a:gd name="T14" fmla="*/ 74 w 320"/>
                    <a:gd name="T15" fmla="*/ 288 h 288"/>
                    <a:gd name="T16" fmla="*/ 64 w 320"/>
                    <a:gd name="T17" fmla="*/ 278 h 288"/>
                    <a:gd name="T18" fmla="*/ 27 w 320"/>
                    <a:gd name="T19" fmla="*/ 235 h 288"/>
                    <a:gd name="T20" fmla="*/ 18 w 320"/>
                    <a:gd name="T21" fmla="*/ 230 h 288"/>
                    <a:gd name="T22" fmla="*/ 0 w 320"/>
                    <a:gd name="T23" fmla="*/ 160 h 288"/>
                    <a:gd name="T24" fmla="*/ 138 w 320"/>
                    <a:gd name="T25" fmla="*/ 22 h 288"/>
                    <a:gd name="T26" fmla="*/ 198 w 320"/>
                    <a:gd name="T27" fmla="*/ 30 h 288"/>
                    <a:gd name="T28" fmla="*/ 255 w 320"/>
                    <a:gd name="T29" fmla="*/ 0 h 288"/>
                    <a:gd name="T30" fmla="*/ 264 w 320"/>
                    <a:gd name="T31" fmla="*/ 4 h 288"/>
                    <a:gd name="T32" fmla="*/ 266 w 320"/>
                    <a:gd name="T33" fmla="*/ 14 h 288"/>
                    <a:gd name="T34" fmla="*/ 257 w 320"/>
                    <a:gd name="T35" fmla="*/ 49 h 288"/>
                    <a:gd name="T36" fmla="*/ 294 w 320"/>
                    <a:gd name="T37" fmla="*/ 96 h 288"/>
                    <a:gd name="T38" fmla="*/ 309 w 320"/>
                    <a:gd name="T39" fmla="*/ 96 h 288"/>
                    <a:gd name="T40" fmla="*/ 320 w 320"/>
                    <a:gd name="T41" fmla="*/ 107 h 288"/>
                    <a:gd name="T42" fmla="*/ 320 w 320"/>
                    <a:gd name="T43" fmla="*/ 171 h 288"/>
                    <a:gd name="T44" fmla="*/ 309 w 320"/>
                    <a:gd name="T45" fmla="*/ 182 h 288"/>
                    <a:gd name="T46" fmla="*/ 275 w 320"/>
                    <a:gd name="T47" fmla="*/ 182 h 288"/>
                    <a:gd name="T48" fmla="*/ 234 w 320"/>
                    <a:gd name="T49" fmla="*/ 259 h 288"/>
                    <a:gd name="T50" fmla="*/ 234 w 320"/>
                    <a:gd name="T51" fmla="*/ 278 h 288"/>
                    <a:gd name="T52" fmla="*/ 224 w 320"/>
                    <a:gd name="T53" fmla="*/ 288 h 288"/>
                    <a:gd name="T54" fmla="*/ 181 w 320"/>
                    <a:gd name="T55" fmla="*/ 267 h 288"/>
                    <a:gd name="T56" fmla="*/ 213 w 320"/>
                    <a:gd name="T57" fmla="*/ 267 h 288"/>
                    <a:gd name="T58" fmla="*/ 213 w 320"/>
                    <a:gd name="T59" fmla="*/ 255 h 288"/>
                    <a:gd name="T60" fmla="*/ 216 w 320"/>
                    <a:gd name="T61" fmla="*/ 248 h 288"/>
                    <a:gd name="T62" fmla="*/ 255 w 320"/>
                    <a:gd name="T63" fmla="*/ 170 h 288"/>
                    <a:gd name="T64" fmla="*/ 266 w 320"/>
                    <a:gd name="T65" fmla="*/ 160 h 288"/>
                    <a:gd name="T66" fmla="*/ 298 w 320"/>
                    <a:gd name="T67" fmla="*/ 160 h 288"/>
                    <a:gd name="T68" fmla="*/ 298 w 320"/>
                    <a:gd name="T69" fmla="*/ 118 h 288"/>
                    <a:gd name="T70" fmla="*/ 288 w 320"/>
                    <a:gd name="T71" fmla="*/ 118 h 288"/>
                    <a:gd name="T72" fmla="*/ 278 w 320"/>
                    <a:gd name="T73" fmla="*/ 112 h 288"/>
                    <a:gd name="T74" fmla="*/ 240 w 320"/>
                    <a:gd name="T75" fmla="*/ 63 h 288"/>
                    <a:gd name="T76" fmla="*/ 235 w 320"/>
                    <a:gd name="T77" fmla="*/ 51 h 288"/>
                    <a:gd name="T78" fmla="*/ 241 w 320"/>
                    <a:gd name="T79" fmla="*/ 25 h 288"/>
                    <a:gd name="T80" fmla="*/ 212 w 320"/>
                    <a:gd name="T81" fmla="*/ 48 h 288"/>
                    <a:gd name="T82" fmla="*/ 199 w 320"/>
                    <a:gd name="T83" fmla="*/ 53 h 288"/>
                    <a:gd name="T84" fmla="*/ 138 w 320"/>
                    <a:gd name="T85" fmla="*/ 43 h 288"/>
                    <a:gd name="T86" fmla="*/ 21 w 320"/>
                    <a:gd name="T87" fmla="*/ 160 h 288"/>
                    <a:gd name="T88" fmla="*/ 34 w 320"/>
                    <a:gd name="T89" fmla="*/ 214 h 288"/>
                    <a:gd name="T90" fmla="*/ 84 w 320"/>
                    <a:gd name="T91" fmla="*/ 267 h 288"/>
                    <a:gd name="T92" fmla="*/ 117 w 320"/>
                    <a:gd name="T93" fmla="*/ 267 h 288"/>
                    <a:gd name="T94" fmla="*/ 117 w 320"/>
                    <a:gd name="T95" fmla="*/ 256 h 288"/>
                    <a:gd name="T96" fmla="*/ 128 w 320"/>
                    <a:gd name="T97" fmla="*/ 246 h 288"/>
                    <a:gd name="T98" fmla="*/ 170 w 320"/>
                    <a:gd name="T99" fmla="*/ 246 h 288"/>
                    <a:gd name="T100" fmla="*/ 181 w 320"/>
                    <a:gd name="T101" fmla="*/ 256 h 288"/>
                    <a:gd name="T102" fmla="*/ 181 w 320"/>
                    <a:gd name="T103" fmla="*/ 267 h 288"/>
                    <a:gd name="T104" fmla="*/ 82 w 320"/>
                    <a:gd name="T105" fmla="*/ 104 h 288"/>
                    <a:gd name="T106" fmla="*/ 130 w 320"/>
                    <a:gd name="T107" fmla="*/ 79 h 288"/>
                    <a:gd name="T108" fmla="*/ 138 w 320"/>
                    <a:gd name="T109" fmla="*/ 66 h 288"/>
                    <a:gd name="T110" fmla="*/ 125 w 320"/>
                    <a:gd name="T111" fmla="*/ 58 h 288"/>
                    <a:gd name="T112" fmla="*/ 68 w 320"/>
                    <a:gd name="T113" fmla="*/ 88 h 288"/>
                    <a:gd name="T114" fmla="*/ 67 w 320"/>
                    <a:gd name="T115" fmla="*/ 103 h 288"/>
                    <a:gd name="T116" fmla="*/ 75 w 320"/>
                    <a:gd name="T117" fmla="*/ 107 h 288"/>
                    <a:gd name="T118" fmla="*/ 82 w 320"/>
                    <a:gd name="T119" fmla="*/ 104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20" h="288">
                      <a:moveTo>
                        <a:pt x="224" y="288"/>
                      </a:moveTo>
                      <a:cubicBezTo>
                        <a:pt x="170" y="288"/>
                        <a:pt x="170" y="288"/>
                        <a:pt x="170" y="288"/>
                      </a:cubicBezTo>
                      <a:cubicBezTo>
                        <a:pt x="164" y="288"/>
                        <a:pt x="160" y="284"/>
                        <a:pt x="160" y="278"/>
                      </a:cubicBezTo>
                      <a:cubicBezTo>
                        <a:pt x="160" y="267"/>
                        <a:pt x="160" y="267"/>
                        <a:pt x="160" y="267"/>
                      </a:cubicBezTo>
                      <a:cubicBezTo>
                        <a:pt x="138" y="267"/>
                        <a:pt x="138" y="267"/>
                        <a:pt x="138" y="267"/>
                      </a:cubicBezTo>
                      <a:cubicBezTo>
                        <a:pt x="138" y="278"/>
                        <a:pt x="138" y="278"/>
                        <a:pt x="138" y="278"/>
                      </a:cubicBezTo>
                      <a:cubicBezTo>
                        <a:pt x="138" y="284"/>
                        <a:pt x="134" y="288"/>
                        <a:pt x="128" y="288"/>
                      </a:cubicBezTo>
                      <a:cubicBezTo>
                        <a:pt x="74" y="288"/>
                        <a:pt x="74" y="288"/>
                        <a:pt x="74" y="288"/>
                      </a:cubicBezTo>
                      <a:cubicBezTo>
                        <a:pt x="68" y="288"/>
                        <a:pt x="64" y="284"/>
                        <a:pt x="64" y="278"/>
                      </a:cubicBezTo>
                      <a:cubicBezTo>
                        <a:pt x="64" y="237"/>
                        <a:pt x="29" y="235"/>
                        <a:pt x="27" y="235"/>
                      </a:cubicBezTo>
                      <a:cubicBezTo>
                        <a:pt x="23" y="235"/>
                        <a:pt x="20" y="233"/>
                        <a:pt x="18" y="230"/>
                      </a:cubicBezTo>
                      <a:cubicBezTo>
                        <a:pt x="6" y="209"/>
                        <a:pt x="0" y="185"/>
                        <a:pt x="0" y="160"/>
                      </a:cubicBezTo>
                      <a:cubicBezTo>
                        <a:pt x="0" y="84"/>
                        <a:pt x="62" y="22"/>
                        <a:pt x="138" y="22"/>
                      </a:cubicBezTo>
                      <a:cubicBezTo>
                        <a:pt x="160" y="22"/>
                        <a:pt x="179" y="24"/>
                        <a:pt x="198" y="30"/>
                      </a:cubicBezTo>
                      <a:cubicBezTo>
                        <a:pt x="217" y="3"/>
                        <a:pt x="253" y="0"/>
                        <a:pt x="255" y="0"/>
                      </a:cubicBezTo>
                      <a:cubicBezTo>
                        <a:pt x="259" y="0"/>
                        <a:pt x="262" y="2"/>
                        <a:pt x="264" y="4"/>
                      </a:cubicBezTo>
                      <a:cubicBezTo>
                        <a:pt x="266" y="7"/>
                        <a:pt x="267" y="10"/>
                        <a:pt x="266" y="14"/>
                      </a:cubicBezTo>
                      <a:cubicBezTo>
                        <a:pt x="257" y="49"/>
                        <a:pt x="257" y="49"/>
                        <a:pt x="257" y="49"/>
                      </a:cubicBezTo>
                      <a:cubicBezTo>
                        <a:pt x="275" y="63"/>
                        <a:pt x="288" y="85"/>
                        <a:pt x="294" y="96"/>
                      </a:cubicBezTo>
                      <a:cubicBezTo>
                        <a:pt x="309" y="96"/>
                        <a:pt x="309" y="96"/>
                        <a:pt x="309" y="96"/>
                      </a:cubicBezTo>
                      <a:cubicBezTo>
                        <a:pt x="315" y="96"/>
                        <a:pt x="320" y="101"/>
                        <a:pt x="320" y="107"/>
                      </a:cubicBezTo>
                      <a:cubicBezTo>
                        <a:pt x="320" y="171"/>
                        <a:pt x="320" y="171"/>
                        <a:pt x="320" y="171"/>
                      </a:cubicBezTo>
                      <a:cubicBezTo>
                        <a:pt x="320" y="177"/>
                        <a:pt x="315" y="182"/>
                        <a:pt x="309" y="182"/>
                      </a:cubicBezTo>
                      <a:cubicBezTo>
                        <a:pt x="275" y="182"/>
                        <a:pt x="275" y="182"/>
                        <a:pt x="275" y="182"/>
                      </a:cubicBezTo>
                      <a:cubicBezTo>
                        <a:pt x="269" y="217"/>
                        <a:pt x="249" y="244"/>
                        <a:pt x="234" y="259"/>
                      </a:cubicBezTo>
                      <a:cubicBezTo>
                        <a:pt x="234" y="278"/>
                        <a:pt x="234" y="278"/>
                        <a:pt x="234" y="278"/>
                      </a:cubicBezTo>
                      <a:cubicBezTo>
                        <a:pt x="234" y="284"/>
                        <a:pt x="230" y="288"/>
                        <a:pt x="224" y="288"/>
                      </a:cubicBezTo>
                      <a:close/>
                      <a:moveTo>
                        <a:pt x="181" y="267"/>
                      </a:moveTo>
                      <a:cubicBezTo>
                        <a:pt x="213" y="267"/>
                        <a:pt x="213" y="267"/>
                        <a:pt x="213" y="267"/>
                      </a:cubicBezTo>
                      <a:cubicBezTo>
                        <a:pt x="213" y="255"/>
                        <a:pt x="213" y="255"/>
                        <a:pt x="213" y="255"/>
                      </a:cubicBezTo>
                      <a:cubicBezTo>
                        <a:pt x="213" y="252"/>
                        <a:pt x="214" y="250"/>
                        <a:pt x="216" y="248"/>
                      </a:cubicBezTo>
                      <a:cubicBezTo>
                        <a:pt x="239" y="225"/>
                        <a:pt x="253" y="197"/>
                        <a:pt x="255" y="170"/>
                      </a:cubicBezTo>
                      <a:cubicBezTo>
                        <a:pt x="256" y="165"/>
                        <a:pt x="260" y="160"/>
                        <a:pt x="266" y="160"/>
                      </a:cubicBezTo>
                      <a:cubicBezTo>
                        <a:pt x="298" y="160"/>
                        <a:pt x="298" y="160"/>
                        <a:pt x="298" y="160"/>
                      </a:cubicBezTo>
                      <a:cubicBezTo>
                        <a:pt x="298" y="118"/>
                        <a:pt x="298" y="118"/>
                        <a:pt x="298" y="118"/>
                      </a:cubicBezTo>
                      <a:cubicBezTo>
                        <a:pt x="288" y="118"/>
                        <a:pt x="288" y="118"/>
                        <a:pt x="288" y="118"/>
                      </a:cubicBezTo>
                      <a:cubicBezTo>
                        <a:pt x="284" y="118"/>
                        <a:pt x="280" y="115"/>
                        <a:pt x="278" y="112"/>
                      </a:cubicBezTo>
                      <a:cubicBezTo>
                        <a:pt x="278" y="111"/>
                        <a:pt x="261" y="76"/>
                        <a:pt x="240" y="63"/>
                      </a:cubicBezTo>
                      <a:cubicBezTo>
                        <a:pt x="236" y="60"/>
                        <a:pt x="234" y="56"/>
                        <a:pt x="235" y="51"/>
                      </a:cubicBezTo>
                      <a:cubicBezTo>
                        <a:pt x="241" y="25"/>
                        <a:pt x="241" y="25"/>
                        <a:pt x="241" y="25"/>
                      </a:cubicBezTo>
                      <a:cubicBezTo>
                        <a:pt x="231" y="28"/>
                        <a:pt x="218" y="35"/>
                        <a:pt x="212" y="48"/>
                      </a:cubicBezTo>
                      <a:cubicBezTo>
                        <a:pt x="210" y="53"/>
                        <a:pt x="204" y="55"/>
                        <a:pt x="199" y="53"/>
                      </a:cubicBezTo>
                      <a:cubicBezTo>
                        <a:pt x="180" y="46"/>
                        <a:pt x="161" y="43"/>
                        <a:pt x="138" y="43"/>
                      </a:cubicBezTo>
                      <a:cubicBezTo>
                        <a:pt x="74" y="43"/>
                        <a:pt x="21" y="96"/>
                        <a:pt x="21" y="160"/>
                      </a:cubicBezTo>
                      <a:cubicBezTo>
                        <a:pt x="21" y="179"/>
                        <a:pt x="26" y="198"/>
                        <a:pt x="34" y="214"/>
                      </a:cubicBezTo>
                      <a:cubicBezTo>
                        <a:pt x="53" y="217"/>
                        <a:pt x="80" y="231"/>
                        <a:pt x="84" y="267"/>
                      </a:cubicBezTo>
                      <a:cubicBezTo>
                        <a:pt x="117" y="267"/>
                        <a:pt x="117" y="267"/>
                        <a:pt x="117" y="267"/>
                      </a:cubicBezTo>
                      <a:cubicBezTo>
                        <a:pt x="117" y="256"/>
                        <a:pt x="117" y="256"/>
                        <a:pt x="117" y="256"/>
                      </a:cubicBezTo>
                      <a:cubicBezTo>
                        <a:pt x="117" y="250"/>
                        <a:pt x="122" y="246"/>
                        <a:pt x="128" y="246"/>
                      </a:cubicBezTo>
                      <a:cubicBezTo>
                        <a:pt x="170" y="246"/>
                        <a:pt x="170" y="246"/>
                        <a:pt x="170" y="246"/>
                      </a:cubicBezTo>
                      <a:cubicBezTo>
                        <a:pt x="176" y="246"/>
                        <a:pt x="181" y="250"/>
                        <a:pt x="181" y="256"/>
                      </a:cubicBezTo>
                      <a:lnTo>
                        <a:pt x="181" y="267"/>
                      </a:lnTo>
                      <a:close/>
                      <a:moveTo>
                        <a:pt x="82" y="104"/>
                      </a:moveTo>
                      <a:cubicBezTo>
                        <a:pt x="96" y="92"/>
                        <a:pt x="113" y="83"/>
                        <a:pt x="130" y="79"/>
                      </a:cubicBezTo>
                      <a:cubicBezTo>
                        <a:pt x="136" y="77"/>
                        <a:pt x="139" y="71"/>
                        <a:pt x="138" y="66"/>
                      </a:cubicBezTo>
                      <a:cubicBezTo>
                        <a:pt x="137" y="60"/>
                        <a:pt x="131" y="57"/>
                        <a:pt x="125" y="58"/>
                      </a:cubicBezTo>
                      <a:cubicBezTo>
                        <a:pt x="104" y="63"/>
                        <a:pt x="84" y="74"/>
                        <a:pt x="68" y="88"/>
                      </a:cubicBezTo>
                      <a:cubicBezTo>
                        <a:pt x="64" y="92"/>
                        <a:pt x="63" y="99"/>
                        <a:pt x="67" y="103"/>
                      </a:cubicBezTo>
                      <a:cubicBezTo>
                        <a:pt x="69" y="106"/>
                        <a:pt x="72" y="107"/>
                        <a:pt x="75" y="107"/>
                      </a:cubicBezTo>
                      <a:cubicBezTo>
                        <a:pt x="78" y="107"/>
                        <a:pt x="80" y="106"/>
                        <a:pt x="82" y="10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91" name="Freeform 347">
                  <a:extLst>
                    <a:ext uri="{FF2B5EF4-FFF2-40B4-BE49-F238E27FC236}">
                      <a16:creationId xmlns:a16="http://schemas.microsoft.com/office/drawing/2014/main" id="{404EB8CD-6165-4376-87C4-EAF58F203EF6}"/>
                    </a:ext>
                  </a:extLst>
                </p:cNvPr>
                <p:cNvSpPr>
                  <a:spLocks noEditPoints="1"/>
                </p:cNvSpPr>
                <p:nvPr/>
              </p:nvSpPr>
              <p:spPr bwMode="auto">
                <a:xfrm>
                  <a:off x="3451" y="1171"/>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grpSp>
          <p:sp>
            <p:nvSpPr>
              <p:cNvPr id="79" name="Rectangle 78">
                <a:extLst>
                  <a:ext uri="{FF2B5EF4-FFF2-40B4-BE49-F238E27FC236}">
                    <a16:creationId xmlns:a16="http://schemas.microsoft.com/office/drawing/2014/main" id="{69318355-CCB9-476B-8176-C221903B0762}"/>
                  </a:ext>
                </a:extLst>
              </p:cNvPr>
              <p:cNvSpPr/>
              <p:nvPr/>
            </p:nvSpPr>
            <p:spPr>
              <a:xfrm>
                <a:off x="5254299" y="2103511"/>
                <a:ext cx="1333794" cy="59166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0000"/>
                  </a:lnSpc>
                  <a:spcBef>
                    <a:spcPts val="0"/>
                  </a:spcBef>
                  <a:spcAft>
                    <a:spcPts val="0"/>
                  </a:spcAft>
                  <a:buClrTx/>
                  <a:buSzTx/>
                  <a:buFontTx/>
                  <a:buNone/>
                  <a:tabLst/>
                  <a:defRPr/>
                </a:pPr>
                <a:r>
                  <a:rPr lang="en-US" sz="1213" b="1">
                    <a:solidFill>
                      <a:prstClr val="black"/>
                    </a:solidFill>
                  </a:rPr>
                  <a:t>Mobile Compatibility</a:t>
                </a:r>
              </a:p>
            </p:txBody>
          </p:sp>
          <p:sp>
            <p:nvSpPr>
              <p:cNvPr id="80" name="Rectangle 79">
                <a:extLst>
                  <a:ext uri="{FF2B5EF4-FFF2-40B4-BE49-F238E27FC236}">
                    <a16:creationId xmlns:a16="http://schemas.microsoft.com/office/drawing/2014/main" id="{60F2CCD8-C695-4898-B7C8-1AC929DB367B}"/>
                  </a:ext>
                </a:extLst>
              </p:cNvPr>
              <p:cNvSpPr/>
              <p:nvPr/>
            </p:nvSpPr>
            <p:spPr>
              <a:xfrm>
                <a:off x="3485587" y="1633151"/>
                <a:ext cx="1333794" cy="59166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0000"/>
                  </a:lnSpc>
                  <a:spcBef>
                    <a:spcPts val="0"/>
                  </a:spcBef>
                  <a:spcAft>
                    <a:spcPts val="0"/>
                  </a:spcAft>
                  <a:buClrTx/>
                  <a:buSzTx/>
                  <a:buFontTx/>
                  <a:buNone/>
                  <a:tabLst/>
                  <a:defRPr/>
                </a:pPr>
                <a:r>
                  <a:rPr kumimoji="0" lang="en-US" sz="1213" b="1" i="0" u="none" strike="noStrike" kern="1200" cap="none" spc="0" normalizeH="0" baseline="0" noProof="0">
                    <a:ln>
                      <a:noFill/>
                    </a:ln>
                    <a:solidFill>
                      <a:prstClr val="black"/>
                    </a:solidFill>
                    <a:effectLst/>
                    <a:uLnTx/>
                    <a:uFillTx/>
                    <a:ea typeface="+mn-ea"/>
                    <a:cs typeface="+mn-cs"/>
                  </a:rPr>
                  <a:t>Application Development</a:t>
                </a:r>
              </a:p>
            </p:txBody>
          </p:sp>
          <p:sp>
            <p:nvSpPr>
              <p:cNvPr id="81" name="Rectangle 80">
                <a:extLst>
                  <a:ext uri="{FF2B5EF4-FFF2-40B4-BE49-F238E27FC236}">
                    <a16:creationId xmlns:a16="http://schemas.microsoft.com/office/drawing/2014/main" id="{CB1CF5C2-7DB7-4D4D-AFFE-01A005BD57B8}"/>
                  </a:ext>
                </a:extLst>
              </p:cNvPr>
              <p:cNvSpPr/>
              <p:nvPr/>
            </p:nvSpPr>
            <p:spPr>
              <a:xfrm>
                <a:off x="4344798" y="4718574"/>
                <a:ext cx="1333794" cy="59166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0000"/>
                  </a:lnSpc>
                  <a:spcBef>
                    <a:spcPts val="0"/>
                  </a:spcBef>
                  <a:spcAft>
                    <a:spcPts val="0"/>
                  </a:spcAft>
                  <a:buClrTx/>
                  <a:buSzTx/>
                  <a:buFontTx/>
                  <a:buNone/>
                  <a:tabLst/>
                  <a:defRPr/>
                </a:pPr>
                <a:r>
                  <a:rPr lang="en-US" sz="1213" b="1">
                    <a:solidFill>
                      <a:prstClr val="black"/>
                    </a:solidFill>
                  </a:rPr>
                  <a:t>Application Integration</a:t>
                </a:r>
              </a:p>
            </p:txBody>
          </p:sp>
          <p:grpSp>
            <p:nvGrpSpPr>
              <p:cNvPr id="82" name="Group 920">
                <a:extLst>
                  <a:ext uri="{FF2B5EF4-FFF2-40B4-BE49-F238E27FC236}">
                    <a16:creationId xmlns:a16="http://schemas.microsoft.com/office/drawing/2014/main" id="{9E724335-FDA8-499C-BECB-07C1A3089551}"/>
                  </a:ext>
                </a:extLst>
              </p:cNvPr>
              <p:cNvGrpSpPr>
                <a:grpSpLocks noChangeAspect="1"/>
              </p:cNvGrpSpPr>
              <p:nvPr/>
            </p:nvGrpSpPr>
            <p:grpSpPr bwMode="auto">
              <a:xfrm>
                <a:off x="2734221" y="4751408"/>
                <a:ext cx="548640" cy="548640"/>
                <a:chOff x="5645" y="4510"/>
                <a:chExt cx="340" cy="340"/>
              </a:xfrm>
              <a:solidFill>
                <a:schemeClr val="accent1"/>
              </a:solidFill>
            </p:grpSpPr>
            <p:sp>
              <p:nvSpPr>
                <p:cNvPr id="88" name="Freeform 921">
                  <a:extLst>
                    <a:ext uri="{FF2B5EF4-FFF2-40B4-BE49-F238E27FC236}">
                      <a16:creationId xmlns:a16="http://schemas.microsoft.com/office/drawing/2014/main" id="{DBF83B27-F8B5-4CC5-AF9F-AB14BD7AE6FD}"/>
                    </a:ext>
                  </a:extLst>
                </p:cNvPr>
                <p:cNvSpPr>
                  <a:spLocks noEditPoints="1"/>
                </p:cNvSpPr>
                <p:nvPr/>
              </p:nvSpPr>
              <p:spPr bwMode="auto">
                <a:xfrm>
                  <a:off x="5765" y="4574"/>
                  <a:ext cx="99" cy="212"/>
                </a:xfrm>
                <a:custGeom>
                  <a:avLst/>
                  <a:gdLst>
                    <a:gd name="T0" fmla="*/ 139 w 149"/>
                    <a:gd name="T1" fmla="*/ 256 h 320"/>
                    <a:gd name="T2" fmla="*/ 136 w 149"/>
                    <a:gd name="T3" fmla="*/ 256 h 320"/>
                    <a:gd name="T4" fmla="*/ 108 w 149"/>
                    <a:gd name="T5" fmla="*/ 142 h 320"/>
                    <a:gd name="T6" fmla="*/ 128 w 149"/>
                    <a:gd name="T7" fmla="*/ 96 h 320"/>
                    <a:gd name="T8" fmla="*/ 98 w 149"/>
                    <a:gd name="T9" fmla="*/ 53 h 320"/>
                    <a:gd name="T10" fmla="*/ 107 w 149"/>
                    <a:gd name="T11" fmla="*/ 32 h 320"/>
                    <a:gd name="T12" fmla="*/ 75 w 149"/>
                    <a:gd name="T13" fmla="*/ 0 h 320"/>
                    <a:gd name="T14" fmla="*/ 43 w 149"/>
                    <a:gd name="T15" fmla="*/ 32 h 320"/>
                    <a:gd name="T16" fmla="*/ 51 w 149"/>
                    <a:gd name="T17" fmla="*/ 53 h 320"/>
                    <a:gd name="T18" fmla="*/ 21 w 149"/>
                    <a:gd name="T19" fmla="*/ 96 h 320"/>
                    <a:gd name="T20" fmla="*/ 41 w 149"/>
                    <a:gd name="T21" fmla="*/ 142 h 320"/>
                    <a:gd name="T22" fmla="*/ 13 w 149"/>
                    <a:gd name="T23" fmla="*/ 256 h 320"/>
                    <a:gd name="T24" fmla="*/ 11 w 149"/>
                    <a:gd name="T25" fmla="*/ 256 h 320"/>
                    <a:gd name="T26" fmla="*/ 0 w 149"/>
                    <a:gd name="T27" fmla="*/ 266 h 320"/>
                    <a:gd name="T28" fmla="*/ 0 w 149"/>
                    <a:gd name="T29" fmla="*/ 309 h 320"/>
                    <a:gd name="T30" fmla="*/ 11 w 149"/>
                    <a:gd name="T31" fmla="*/ 320 h 320"/>
                    <a:gd name="T32" fmla="*/ 139 w 149"/>
                    <a:gd name="T33" fmla="*/ 320 h 320"/>
                    <a:gd name="T34" fmla="*/ 149 w 149"/>
                    <a:gd name="T35" fmla="*/ 309 h 320"/>
                    <a:gd name="T36" fmla="*/ 149 w 149"/>
                    <a:gd name="T37" fmla="*/ 266 h 320"/>
                    <a:gd name="T38" fmla="*/ 139 w 149"/>
                    <a:gd name="T39" fmla="*/ 256 h 320"/>
                    <a:gd name="T40" fmla="*/ 75 w 149"/>
                    <a:gd name="T41" fmla="*/ 21 h 320"/>
                    <a:gd name="T42" fmla="*/ 85 w 149"/>
                    <a:gd name="T43" fmla="*/ 32 h 320"/>
                    <a:gd name="T44" fmla="*/ 75 w 149"/>
                    <a:gd name="T45" fmla="*/ 42 h 320"/>
                    <a:gd name="T46" fmla="*/ 64 w 149"/>
                    <a:gd name="T47" fmla="*/ 32 h 320"/>
                    <a:gd name="T48" fmla="*/ 75 w 149"/>
                    <a:gd name="T49" fmla="*/ 21 h 320"/>
                    <a:gd name="T50" fmla="*/ 75 w 149"/>
                    <a:gd name="T51" fmla="*/ 64 h 320"/>
                    <a:gd name="T52" fmla="*/ 92 w 149"/>
                    <a:gd name="T53" fmla="*/ 74 h 320"/>
                    <a:gd name="T54" fmla="*/ 78 w 149"/>
                    <a:gd name="T55" fmla="*/ 88 h 320"/>
                    <a:gd name="T56" fmla="*/ 78 w 149"/>
                    <a:gd name="T57" fmla="*/ 103 h 320"/>
                    <a:gd name="T58" fmla="*/ 85 w 149"/>
                    <a:gd name="T59" fmla="*/ 106 h 320"/>
                    <a:gd name="T60" fmla="*/ 93 w 149"/>
                    <a:gd name="T61" fmla="*/ 103 h 320"/>
                    <a:gd name="T62" fmla="*/ 106 w 149"/>
                    <a:gd name="T63" fmla="*/ 90 h 320"/>
                    <a:gd name="T64" fmla="*/ 107 w 149"/>
                    <a:gd name="T65" fmla="*/ 96 h 320"/>
                    <a:gd name="T66" fmla="*/ 92 w 149"/>
                    <a:gd name="T67" fmla="*/ 128 h 320"/>
                    <a:gd name="T68" fmla="*/ 57 w 149"/>
                    <a:gd name="T69" fmla="*/ 128 h 320"/>
                    <a:gd name="T70" fmla="*/ 43 w 149"/>
                    <a:gd name="T71" fmla="*/ 96 h 320"/>
                    <a:gd name="T72" fmla="*/ 75 w 149"/>
                    <a:gd name="T73" fmla="*/ 64 h 320"/>
                    <a:gd name="T74" fmla="*/ 62 w 149"/>
                    <a:gd name="T75" fmla="*/ 149 h 320"/>
                    <a:gd name="T76" fmla="*/ 88 w 149"/>
                    <a:gd name="T77" fmla="*/ 149 h 320"/>
                    <a:gd name="T78" fmla="*/ 114 w 149"/>
                    <a:gd name="T79" fmla="*/ 256 h 320"/>
                    <a:gd name="T80" fmla="*/ 35 w 149"/>
                    <a:gd name="T81" fmla="*/ 256 h 320"/>
                    <a:gd name="T82" fmla="*/ 62 w 149"/>
                    <a:gd name="T83" fmla="*/ 149 h 320"/>
                    <a:gd name="T84" fmla="*/ 128 w 149"/>
                    <a:gd name="T85" fmla="*/ 298 h 320"/>
                    <a:gd name="T86" fmla="*/ 21 w 149"/>
                    <a:gd name="T87" fmla="*/ 298 h 320"/>
                    <a:gd name="T88" fmla="*/ 21 w 149"/>
                    <a:gd name="T89" fmla="*/ 277 h 320"/>
                    <a:gd name="T90" fmla="*/ 128 w 149"/>
                    <a:gd name="T91" fmla="*/ 277 h 320"/>
                    <a:gd name="T92" fmla="*/ 128 w 149"/>
                    <a:gd name="T93" fmla="*/ 29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49" h="320">
                      <a:moveTo>
                        <a:pt x="139" y="256"/>
                      </a:moveTo>
                      <a:cubicBezTo>
                        <a:pt x="136" y="256"/>
                        <a:pt x="136" y="256"/>
                        <a:pt x="136" y="256"/>
                      </a:cubicBezTo>
                      <a:cubicBezTo>
                        <a:pt x="108" y="142"/>
                        <a:pt x="108" y="142"/>
                        <a:pt x="108" y="142"/>
                      </a:cubicBezTo>
                      <a:cubicBezTo>
                        <a:pt x="116" y="135"/>
                        <a:pt x="128" y="119"/>
                        <a:pt x="128" y="96"/>
                      </a:cubicBezTo>
                      <a:cubicBezTo>
                        <a:pt x="128" y="76"/>
                        <a:pt x="112" y="62"/>
                        <a:pt x="98" y="53"/>
                      </a:cubicBezTo>
                      <a:cubicBezTo>
                        <a:pt x="103" y="47"/>
                        <a:pt x="107" y="40"/>
                        <a:pt x="107" y="32"/>
                      </a:cubicBezTo>
                      <a:cubicBezTo>
                        <a:pt x="107" y="14"/>
                        <a:pt x="92" y="0"/>
                        <a:pt x="75" y="0"/>
                      </a:cubicBezTo>
                      <a:cubicBezTo>
                        <a:pt x="57" y="0"/>
                        <a:pt x="43" y="14"/>
                        <a:pt x="43" y="32"/>
                      </a:cubicBezTo>
                      <a:cubicBezTo>
                        <a:pt x="43" y="40"/>
                        <a:pt x="46" y="47"/>
                        <a:pt x="51" y="53"/>
                      </a:cubicBezTo>
                      <a:cubicBezTo>
                        <a:pt x="37" y="62"/>
                        <a:pt x="21" y="76"/>
                        <a:pt x="21" y="96"/>
                      </a:cubicBezTo>
                      <a:cubicBezTo>
                        <a:pt x="21" y="119"/>
                        <a:pt x="34" y="135"/>
                        <a:pt x="41" y="142"/>
                      </a:cubicBezTo>
                      <a:cubicBezTo>
                        <a:pt x="13" y="256"/>
                        <a:pt x="13" y="256"/>
                        <a:pt x="13" y="256"/>
                      </a:cubicBezTo>
                      <a:cubicBezTo>
                        <a:pt x="11" y="256"/>
                        <a:pt x="11" y="256"/>
                        <a:pt x="11" y="256"/>
                      </a:cubicBezTo>
                      <a:cubicBezTo>
                        <a:pt x="5" y="256"/>
                        <a:pt x="0" y="260"/>
                        <a:pt x="0" y="266"/>
                      </a:cubicBezTo>
                      <a:cubicBezTo>
                        <a:pt x="0" y="309"/>
                        <a:pt x="0" y="309"/>
                        <a:pt x="0" y="309"/>
                      </a:cubicBezTo>
                      <a:cubicBezTo>
                        <a:pt x="0" y="315"/>
                        <a:pt x="5" y="320"/>
                        <a:pt x="11" y="320"/>
                      </a:cubicBezTo>
                      <a:cubicBezTo>
                        <a:pt x="139" y="320"/>
                        <a:pt x="139" y="320"/>
                        <a:pt x="139" y="320"/>
                      </a:cubicBezTo>
                      <a:cubicBezTo>
                        <a:pt x="145" y="320"/>
                        <a:pt x="149" y="315"/>
                        <a:pt x="149" y="309"/>
                      </a:cubicBezTo>
                      <a:cubicBezTo>
                        <a:pt x="149" y="266"/>
                        <a:pt x="149" y="266"/>
                        <a:pt x="149" y="266"/>
                      </a:cubicBezTo>
                      <a:cubicBezTo>
                        <a:pt x="149" y="260"/>
                        <a:pt x="145" y="256"/>
                        <a:pt x="139" y="256"/>
                      </a:cubicBezTo>
                      <a:close/>
                      <a:moveTo>
                        <a:pt x="75" y="21"/>
                      </a:moveTo>
                      <a:cubicBezTo>
                        <a:pt x="81" y="21"/>
                        <a:pt x="85" y="26"/>
                        <a:pt x="85" y="32"/>
                      </a:cubicBezTo>
                      <a:cubicBezTo>
                        <a:pt x="85" y="38"/>
                        <a:pt x="81" y="42"/>
                        <a:pt x="75" y="42"/>
                      </a:cubicBezTo>
                      <a:cubicBezTo>
                        <a:pt x="69" y="42"/>
                        <a:pt x="64" y="38"/>
                        <a:pt x="64" y="32"/>
                      </a:cubicBezTo>
                      <a:cubicBezTo>
                        <a:pt x="64" y="26"/>
                        <a:pt x="69" y="21"/>
                        <a:pt x="75" y="21"/>
                      </a:cubicBezTo>
                      <a:close/>
                      <a:moveTo>
                        <a:pt x="75" y="64"/>
                      </a:moveTo>
                      <a:cubicBezTo>
                        <a:pt x="79" y="67"/>
                        <a:pt x="86" y="70"/>
                        <a:pt x="92" y="74"/>
                      </a:cubicBezTo>
                      <a:cubicBezTo>
                        <a:pt x="78" y="88"/>
                        <a:pt x="78" y="88"/>
                        <a:pt x="78" y="88"/>
                      </a:cubicBezTo>
                      <a:cubicBezTo>
                        <a:pt x="74" y="92"/>
                        <a:pt x="74" y="99"/>
                        <a:pt x="78" y="103"/>
                      </a:cubicBezTo>
                      <a:cubicBezTo>
                        <a:pt x="80" y="105"/>
                        <a:pt x="83" y="106"/>
                        <a:pt x="85" y="106"/>
                      </a:cubicBezTo>
                      <a:cubicBezTo>
                        <a:pt x="88" y="106"/>
                        <a:pt x="91" y="105"/>
                        <a:pt x="93" y="103"/>
                      </a:cubicBezTo>
                      <a:cubicBezTo>
                        <a:pt x="106" y="90"/>
                        <a:pt x="106" y="90"/>
                        <a:pt x="106" y="90"/>
                      </a:cubicBezTo>
                      <a:cubicBezTo>
                        <a:pt x="106" y="92"/>
                        <a:pt x="107" y="94"/>
                        <a:pt x="107" y="96"/>
                      </a:cubicBezTo>
                      <a:cubicBezTo>
                        <a:pt x="107" y="113"/>
                        <a:pt x="97" y="123"/>
                        <a:pt x="92" y="128"/>
                      </a:cubicBezTo>
                      <a:cubicBezTo>
                        <a:pt x="57" y="128"/>
                        <a:pt x="57" y="128"/>
                        <a:pt x="57" y="128"/>
                      </a:cubicBezTo>
                      <a:cubicBezTo>
                        <a:pt x="53" y="123"/>
                        <a:pt x="43" y="112"/>
                        <a:pt x="43" y="96"/>
                      </a:cubicBezTo>
                      <a:cubicBezTo>
                        <a:pt x="43" y="81"/>
                        <a:pt x="64" y="69"/>
                        <a:pt x="75" y="64"/>
                      </a:cubicBezTo>
                      <a:close/>
                      <a:moveTo>
                        <a:pt x="62" y="149"/>
                      </a:moveTo>
                      <a:cubicBezTo>
                        <a:pt x="88" y="149"/>
                        <a:pt x="88" y="149"/>
                        <a:pt x="88" y="149"/>
                      </a:cubicBezTo>
                      <a:cubicBezTo>
                        <a:pt x="114" y="256"/>
                        <a:pt x="114" y="256"/>
                        <a:pt x="114" y="256"/>
                      </a:cubicBezTo>
                      <a:cubicBezTo>
                        <a:pt x="35" y="256"/>
                        <a:pt x="35" y="256"/>
                        <a:pt x="35" y="256"/>
                      </a:cubicBezTo>
                      <a:lnTo>
                        <a:pt x="62" y="149"/>
                      </a:lnTo>
                      <a:close/>
                      <a:moveTo>
                        <a:pt x="128" y="298"/>
                      </a:moveTo>
                      <a:cubicBezTo>
                        <a:pt x="21" y="298"/>
                        <a:pt x="21" y="298"/>
                        <a:pt x="21" y="298"/>
                      </a:cubicBezTo>
                      <a:cubicBezTo>
                        <a:pt x="21" y="277"/>
                        <a:pt x="21" y="277"/>
                        <a:pt x="21" y="277"/>
                      </a:cubicBezTo>
                      <a:cubicBezTo>
                        <a:pt x="128" y="277"/>
                        <a:pt x="128" y="277"/>
                        <a:pt x="128" y="277"/>
                      </a:cubicBezTo>
                      <a:lnTo>
                        <a:pt x="128" y="2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89" name="Freeform 922">
                  <a:extLst>
                    <a:ext uri="{FF2B5EF4-FFF2-40B4-BE49-F238E27FC236}">
                      <a16:creationId xmlns:a16="http://schemas.microsoft.com/office/drawing/2014/main" id="{2629841B-B4DD-4DCE-837B-1D3E767CC8B8}"/>
                    </a:ext>
                  </a:extLst>
                </p:cNvPr>
                <p:cNvSpPr>
                  <a:spLocks noEditPoints="1"/>
                </p:cNvSpPr>
                <p:nvPr/>
              </p:nvSpPr>
              <p:spPr bwMode="auto">
                <a:xfrm>
                  <a:off x="5645" y="4510"/>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grpSp>
          <p:grpSp>
            <p:nvGrpSpPr>
              <p:cNvPr id="83" name="Group 541">
                <a:extLst>
                  <a:ext uri="{FF2B5EF4-FFF2-40B4-BE49-F238E27FC236}">
                    <a16:creationId xmlns:a16="http://schemas.microsoft.com/office/drawing/2014/main" id="{AD925551-F205-4055-9148-D40D1D09B0F7}"/>
                  </a:ext>
                </a:extLst>
              </p:cNvPr>
              <p:cNvGrpSpPr>
                <a:grpSpLocks noChangeAspect="1"/>
              </p:cNvGrpSpPr>
              <p:nvPr/>
            </p:nvGrpSpPr>
            <p:grpSpPr bwMode="auto">
              <a:xfrm>
                <a:off x="4868222" y="5350984"/>
                <a:ext cx="548639" cy="548640"/>
                <a:chOff x="5326" y="2494"/>
                <a:chExt cx="340" cy="340"/>
              </a:xfrm>
              <a:solidFill>
                <a:srgbClr val="004F59"/>
              </a:solidFill>
            </p:grpSpPr>
            <p:sp>
              <p:nvSpPr>
                <p:cNvPr id="86" name="Freeform 542">
                  <a:extLst>
                    <a:ext uri="{FF2B5EF4-FFF2-40B4-BE49-F238E27FC236}">
                      <a16:creationId xmlns:a16="http://schemas.microsoft.com/office/drawing/2014/main" id="{4DF092BF-CD6F-455C-9DFC-4388C50EC1CA}"/>
                    </a:ext>
                  </a:extLst>
                </p:cNvPr>
                <p:cNvSpPr>
                  <a:spLocks noEditPoints="1"/>
                </p:cNvSpPr>
                <p:nvPr/>
              </p:nvSpPr>
              <p:spPr bwMode="auto">
                <a:xfrm>
                  <a:off x="5430" y="2558"/>
                  <a:ext cx="132" cy="212"/>
                </a:xfrm>
                <a:custGeom>
                  <a:avLst/>
                  <a:gdLst>
                    <a:gd name="T0" fmla="*/ 99 w 199"/>
                    <a:gd name="T1" fmla="*/ 0 h 320"/>
                    <a:gd name="T2" fmla="*/ 99 w 199"/>
                    <a:gd name="T3" fmla="*/ 0 h 320"/>
                    <a:gd name="T4" fmla="*/ 99 w 199"/>
                    <a:gd name="T5" fmla="*/ 0 h 320"/>
                    <a:gd name="T6" fmla="*/ 99 w 199"/>
                    <a:gd name="T7" fmla="*/ 0 h 320"/>
                    <a:gd name="T8" fmla="*/ 98 w 199"/>
                    <a:gd name="T9" fmla="*/ 0 h 320"/>
                    <a:gd name="T10" fmla="*/ 0 w 199"/>
                    <a:gd name="T11" fmla="*/ 95 h 320"/>
                    <a:gd name="T12" fmla="*/ 19 w 199"/>
                    <a:gd name="T13" fmla="*/ 158 h 320"/>
                    <a:gd name="T14" fmla="*/ 45 w 199"/>
                    <a:gd name="T15" fmla="*/ 213 h 320"/>
                    <a:gd name="T16" fmla="*/ 45 w 199"/>
                    <a:gd name="T17" fmla="*/ 245 h 320"/>
                    <a:gd name="T18" fmla="*/ 46 w 199"/>
                    <a:gd name="T19" fmla="*/ 246 h 320"/>
                    <a:gd name="T20" fmla="*/ 45 w 199"/>
                    <a:gd name="T21" fmla="*/ 247 h 320"/>
                    <a:gd name="T22" fmla="*/ 56 w 199"/>
                    <a:gd name="T23" fmla="*/ 311 h 320"/>
                    <a:gd name="T24" fmla="*/ 67 w 199"/>
                    <a:gd name="T25" fmla="*/ 320 h 320"/>
                    <a:gd name="T26" fmla="*/ 131 w 199"/>
                    <a:gd name="T27" fmla="*/ 320 h 320"/>
                    <a:gd name="T28" fmla="*/ 141 w 199"/>
                    <a:gd name="T29" fmla="*/ 311 h 320"/>
                    <a:gd name="T30" fmla="*/ 152 w 199"/>
                    <a:gd name="T31" fmla="*/ 247 h 320"/>
                    <a:gd name="T32" fmla="*/ 152 w 199"/>
                    <a:gd name="T33" fmla="*/ 246 h 320"/>
                    <a:gd name="T34" fmla="*/ 152 w 199"/>
                    <a:gd name="T35" fmla="*/ 245 h 320"/>
                    <a:gd name="T36" fmla="*/ 152 w 199"/>
                    <a:gd name="T37" fmla="*/ 213 h 320"/>
                    <a:gd name="T38" fmla="*/ 179 w 199"/>
                    <a:gd name="T39" fmla="*/ 158 h 320"/>
                    <a:gd name="T40" fmla="*/ 199 w 199"/>
                    <a:gd name="T41" fmla="*/ 95 h 320"/>
                    <a:gd name="T42" fmla="*/ 99 w 199"/>
                    <a:gd name="T43" fmla="*/ 0 h 320"/>
                    <a:gd name="T44" fmla="*/ 122 w 199"/>
                    <a:gd name="T45" fmla="*/ 298 h 320"/>
                    <a:gd name="T46" fmla="*/ 76 w 199"/>
                    <a:gd name="T47" fmla="*/ 298 h 320"/>
                    <a:gd name="T48" fmla="*/ 69 w 199"/>
                    <a:gd name="T49" fmla="*/ 256 h 320"/>
                    <a:gd name="T50" fmla="*/ 129 w 199"/>
                    <a:gd name="T51" fmla="*/ 256 h 320"/>
                    <a:gd name="T52" fmla="*/ 122 w 199"/>
                    <a:gd name="T53" fmla="*/ 298 h 320"/>
                    <a:gd name="T54" fmla="*/ 161 w 199"/>
                    <a:gd name="T55" fmla="*/ 147 h 320"/>
                    <a:gd name="T56" fmla="*/ 131 w 199"/>
                    <a:gd name="T57" fmla="*/ 213 h 320"/>
                    <a:gd name="T58" fmla="*/ 131 w 199"/>
                    <a:gd name="T59" fmla="*/ 234 h 320"/>
                    <a:gd name="T60" fmla="*/ 109 w 199"/>
                    <a:gd name="T61" fmla="*/ 234 h 320"/>
                    <a:gd name="T62" fmla="*/ 109 w 199"/>
                    <a:gd name="T63" fmla="*/ 153 h 320"/>
                    <a:gd name="T64" fmla="*/ 128 w 199"/>
                    <a:gd name="T65" fmla="*/ 135 h 320"/>
                    <a:gd name="T66" fmla="*/ 128 w 199"/>
                    <a:gd name="T67" fmla="*/ 120 h 320"/>
                    <a:gd name="T68" fmla="*/ 112 w 199"/>
                    <a:gd name="T69" fmla="*/ 120 h 320"/>
                    <a:gd name="T70" fmla="*/ 99 w 199"/>
                    <a:gd name="T71" fmla="*/ 134 h 320"/>
                    <a:gd name="T72" fmla="*/ 85 w 199"/>
                    <a:gd name="T73" fmla="*/ 120 h 320"/>
                    <a:gd name="T74" fmla="*/ 70 w 199"/>
                    <a:gd name="T75" fmla="*/ 120 h 320"/>
                    <a:gd name="T76" fmla="*/ 70 w 199"/>
                    <a:gd name="T77" fmla="*/ 135 h 320"/>
                    <a:gd name="T78" fmla="*/ 88 w 199"/>
                    <a:gd name="T79" fmla="*/ 153 h 320"/>
                    <a:gd name="T80" fmla="*/ 88 w 199"/>
                    <a:gd name="T81" fmla="*/ 234 h 320"/>
                    <a:gd name="T82" fmla="*/ 67 w 199"/>
                    <a:gd name="T83" fmla="*/ 234 h 320"/>
                    <a:gd name="T84" fmla="*/ 67 w 199"/>
                    <a:gd name="T85" fmla="*/ 213 h 320"/>
                    <a:gd name="T86" fmla="*/ 37 w 199"/>
                    <a:gd name="T87" fmla="*/ 146 h 320"/>
                    <a:gd name="T88" fmla="*/ 21 w 199"/>
                    <a:gd name="T89" fmla="*/ 95 h 320"/>
                    <a:gd name="T90" fmla="*/ 99 w 199"/>
                    <a:gd name="T91" fmla="*/ 21 h 320"/>
                    <a:gd name="T92" fmla="*/ 177 w 199"/>
                    <a:gd name="T93" fmla="*/ 95 h 320"/>
                    <a:gd name="T94" fmla="*/ 161 w 199"/>
                    <a:gd name="T95" fmla="*/ 147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9" h="320">
                      <a:moveTo>
                        <a:pt x="99" y="0"/>
                      </a:moveTo>
                      <a:cubicBezTo>
                        <a:pt x="99" y="0"/>
                        <a:pt x="99" y="0"/>
                        <a:pt x="99" y="0"/>
                      </a:cubicBezTo>
                      <a:cubicBezTo>
                        <a:pt x="99" y="0"/>
                        <a:pt x="99" y="0"/>
                        <a:pt x="99" y="0"/>
                      </a:cubicBezTo>
                      <a:cubicBezTo>
                        <a:pt x="99" y="0"/>
                        <a:pt x="99" y="0"/>
                        <a:pt x="99" y="0"/>
                      </a:cubicBezTo>
                      <a:cubicBezTo>
                        <a:pt x="99" y="0"/>
                        <a:pt x="99" y="0"/>
                        <a:pt x="98" y="0"/>
                      </a:cubicBezTo>
                      <a:cubicBezTo>
                        <a:pt x="45" y="0"/>
                        <a:pt x="0" y="44"/>
                        <a:pt x="0" y="95"/>
                      </a:cubicBezTo>
                      <a:cubicBezTo>
                        <a:pt x="0" y="129"/>
                        <a:pt x="18" y="157"/>
                        <a:pt x="19" y="158"/>
                      </a:cubicBezTo>
                      <a:cubicBezTo>
                        <a:pt x="32" y="179"/>
                        <a:pt x="45" y="206"/>
                        <a:pt x="45" y="213"/>
                      </a:cubicBezTo>
                      <a:cubicBezTo>
                        <a:pt x="45" y="245"/>
                        <a:pt x="45" y="245"/>
                        <a:pt x="45" y="245"/>
                      </a:cubicBezTo>
                      <a:cubicBezTo>
                        <a:pt x="45" y="245"/>
                        <a:pt x="45" y="246"/>
                        <a:pt x="46" y="246"/>
                      </a:cubicBezTo>
                      <a:cubicBezTo>
                        <a:pt x="46" y="246"/>
                        <a:pt x="45" y="246"/>
                        <a:pt x="45" y="247"/>
                      </a:cubicBezTo>
                      <a:cubicBezTo>
                        <a:pt x="56" y="311"/>
                        <a:pt x="56" y="311"/>
                        <a:pt x="56" y="311"/>
                      </a:cubicBezTo>
                      <a:cubicBezTo>
                        <a:pt x="57" y="316"/>
                        <a:pt x="61" y="320"/>
                        <a:pt x="67" y="320"/>
                      </a:cubicBezTo>
                      <a:cubicBezTo>
                        <a:pt x="131" y="320"/>
                        <a:pt x="131" y="320"/>
                        <a:pt x="131" y="320"/>
                      </a:cubicBezTo>
                      <a:cubicBezTo>
                        <a:pt x="136" y="320"/>
                        <a:pt x="140" y="316"/>
                        <a:pt x="141" y="311"/>
                      </a:cubicBezTo>
                      <a:cubicBezTo>
                        <a:pt x="152" y="247"/>
                        <a:pt x="152" y="247"/>
                        <a:pt x="152" y="247"/>
                      </a:cubicBezTo>
                      <a:cubicBezTo>
                        <a:pt x="152" y="246"/>
                        <a:pt x="152" y="246"/>
                        <a:pt x="152" y="246"/>
                      </a:cubicBezTo>
                      <a:cubicBezTo>
                        <a:pt x="152" y="246"/>
                        <a:pt x="152" y="245"/>
                        <a:pt x="152" y="245"/>
                      </a:cubicBezTo>
                      <a:cubicBezTo>
                        <a:pt x="152" y="213"/>
                        <a:pt x="152" y="213"/>
                        <a:pt x="152" y="213"/>
                      </a:cubicBezTo>
                      <a:cubicBezTo>
                        <a:pt x="152" y="206"/>
                        <a:pt x="166" y="179"/>
                        <a:pt x="179" y="158"/>
                      </a:cubicBezTo>
                      <a:cubicBezTo>
                        <a:pt x="180" y="157"/>
                        <a:pt x="199" y="129"/>
                        <a:pt x="199" y="95"/>
                      </a:cubicBezTo>
                      <a:cubicBezTo>
                        <a:pt x="199" y="44"/>
                        <a:pt x="153" y="0"/>
                        <a:pt x="99" y="0"/>
                      </a:cubicBezTo>
                      <a:close/>
                      <a:moveTo>
                        <a:pt x="122" y="298"/>
                      </a:moveTo>
                      <a:cubicBezTo>
                        <a:pt x="76" y="298"/>
                        <a:pt x="76" y="298"/>
                        <a:pt x="76" y="298"/>
                      </a:cubicBezTo>
                      <a:cubicBezTo>
                        <a:pt x="69" y="256"/>
                        <a:pt x="69" y="256"/>
                        <a:pt x="69" y="256"/>
                      </a:cubicBezTo>
                      <a:cubicBezTo>
                        <a:pt x="129" y="256"/>
                        <a:pt x="129" y="256"/>
                        <a:pt x="129" y="256"/>
                      </a:cubicBezTo>
                      <a:lnTo>
                        <a:pt x="122" y="298"/>
                      </a:lnTo>
                      <a:close/>
                      <a:moveTo>
                        <a:pt x="161" y="147"/>
                      </a:moveTo>
                      <a:cubicBezTo>
                        <a:pt x="154" y="158"/>
                        <a:pt x="131" y="196"/>
                        <a:pt x="131" y="213"/>
                      </a:cubicBezTo>
                      <a:cubicBezTo>
                        <a:pt x="131" y="234"/>
                        <a:pt x="131" y="234"/>
                        <a:pt x="131" y="234"/>
                      </a:cubicBezTo>
                      <a:cubicBezTo>
                        <a:pt x="109" y="234"/>
                        <a:pt x="109" y="234"/>
                        <a:pt x="109" y="234"/>
                      </a:cubicBezTo>
                      <a:cubicBezTo>
                        <a:pt x="109" y="153"/>
                        <a:pt x="109" y="153"/>
                        <a:pt x="109" y="153"/>
                      </a:cubicBezTo>
                      <a:cubicBezTo>
                        <a:pt x="128" y="135"/>
                        <a:pt x="128" y="135"/>
                        <a:pt x="128" y="135"/>
                      </a:cubicBezTo>
                      <a:cubicBezTo>
                        <a:pt x="132" y="131"/>
                        <a:pt x="132" y="124"/>
                        <a:pt x="128" y="120"/>
                      </a:cubicBezTo>
                      <a:cubicBezTo>
                        <a:pt x="123" y="116"/>
                        <a:pt x="117" y="116"/>
                        <a:pt x="112" y="120"/>
                      </a:cubicBezTo>
                      <a:cubicBezTo>
                        <a:pt x="99" y="134"/>
                        <a:pt x="99" y="134"/>
                        <a:pt x="99" y="134"/>
                      </a:cubicBezTo>
                      <a:cubicBezTo>
                        <a:pt x="85" y="120"/>
                        <a:pt x="85" y="120"/>
                        <a:pt x="85" y="120"/>
                      </a:cubicBezTo>
                      <a:cubicBezTo>
                        <a:pt x="81" y="116"/>
                        <a:pt x="74" y="116"/>
                        <a:pt x="70" y="120"/>
                      </a:cubicBezTo>
                      <a:cubicBezTo>
                        <a:pt x="66" y="124"/>
                        <a:pt x="66" y="131"/>
                        <a:pt x="70" y="135"/>
                      </a:cubicBezTo>
                      <a:cubicBezTo>
                        <a:pt x="88" y="153"/>
                        <a:pt x="88" y="153"/>
                        <a:pt x="88" y="153"/>
                      </a:cubicBezTo>
                      <a:cubicBezTo>
                        <a:pt x="88" y="234"/>
                        <a:pt x="88" y="234"/>
                        <a:pt x="88" y="234"/>
                      </a:cubicBezTo>
                      <a:cubicBezTo>
                        <a:pt x="67" y="234"/>
                        <a:pt x="67" y="234"/>
                        <a:pt x="67" y="234"/>
                      </a:cubicBezTo>
                      <a:cubicBezTo>
                        <a:pt x="67" y="213"/>
                        <a:pt x="67" y="213"/>
                        <a:pt x="67" y="213"/>
                      </a:cubicBezTo>
                      <a:cubicBezTo>
                        <a:pt x="67" y="196"/>
                        <a:pt x="44" y="158"/>
                        <a:pt x="37" y="146"/>
                      </a:cubicBezTo>
                      <a:cubicBezTo>
                        <a:pt x="37" y="146"/>
                        <a:pt x="21" y="123"/>
                        <a:pt x="21" y="95"/>
                      </a:cubicBezTo>
                      <a:cubicBezTo>
                        <a:pt x="21" y="55"/>
                        <a:pt x="57" y="21"/>
                        <a:pt x="99" y="21"/>
                      </a:cubicBezTo>
                      <a:cubicBezTo>
                        <a:pt x="141" y="21"/>
                        <a:pt x="177" y="55"/>
                        <a:pt x="177" y="95"/>
                      </a:cubicBezTo>
                      <a:cubicBezTo>
                        <a:pt x="177" y="122"/>
                        <a:pt x="161" y="146"/>
                        <a:pt x="161" y="147"/>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sp>
              <p:nvSpPr>
                <p:cNvPr id="87" name="Freeform 543">
                  <a:extLst>
                    <a:ext uri="{FF2B5EF4-FFF2-40B4-BE49-F238E27FC236}">
                      <a16:creationId xmlns:a16="http://schemas.microsoft.com/office/drawing/2014/main" id="{FBF8503B-4322-42F7-8A3F-29E3A7CC58C5}"/>
                    </a:ext>
                  </a:extLst>
                </p:cNvPr>
                <p:cNvSpPr>
                  <a:spLocks noEditPoints="1"/>
                </p:cNvSpPr>
                <p:nvPr/>
              </p:nvSpPr>
              <p:spPr bwMode="auto">
                <a:xfrm>
                  <a:off x="5326" y="2494"/>
                  <a:ext cx="340" cy="340"/>
                </a:xfrm>
                <a:custGeom>
                  <a:avLst/>
                  <a:gdLst>
                    <a:gd name="T0" fmla="*/ 256 w 512"/>
                    <a:gd name="T1" fmla="*/ 21 h 512"/>
                    <a:gd name="T2" fmla="*/ 490 w 512"/>
                    <a:gd name="T3" fmla="*/ 256 h 512"/>
                    <a:gd name="T4" fmla="*/ 256 w 512"/>
                    <a:gd name="T5" fmla="*/ 490 h 512"/>
                    <a:gd name="T6" fmla="*/ 21 w 512"/>
                    <a:gd name="T7" fmla="*/ 256 h 512"/>
                    <a:gd name="T8" fmla="*/ 256 w 512"/>
                    <a:gd name="T9" fmla="*/ 21 h 512"/>
                    <a:gd name="T10" fmla="*/ 256 w 512"/>
                    <a:gd name="T11" fmla="*/ 0 h 512"/>
                    <a:gd name="T12" fmla="*/ 0 w 512"/>
                    <a:gd name="T13" fmla="*/ 256 h 512"/>
                    <a:gd name="T14" fmla="*/ 256 w 512"/>
                    <a:gd name="T15" fmla="*/ 512 h 512"/>
                    <a:gd name="T16" fmla="*/ 512 w 512"/>
                    <a:gd name="T17" fmla="*/ 256 h 512"/>
                    <a:gd name="T18" fmla="*/ 256 w 512"/>
                    <a:gd name="T19" fmla="*/ 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2" h="512">
                      <a:moveTo>
                        <a:pt x="256" y="21"/>
                      </a:moveTo>
                      <a:cubicBezTo>
                        <a:pt x="385" y="21"/>
                        <a:pt x="490" y="126"/>
                        <a:pt x="490" y="256"/>
                      </a:cubicBezTo>
                      <a:cubicBezTo>
                        <a:pt x="490" y="385"/>
                        <a:pt x="385" y="490"/>
                        <a:pt x="256" y="490"/>
                      </a:cubicBezTo>
                      <a:cubicBezTo>
                        <a:pt x="126" y="490"/>
                        <a:pt x="21" y="385"/>
                        <a:pt x="21" y="256"/>
                      </a:cubicBezTo>
                      <a:cubicBezTo>
                        <a:pt x="21" y="126"/>
                        <a:pt x="126" y="21"/>
                        <a:pt x="256" y="21"/>
                      </a:cubicBezTo>
                      <a:moveTo>
                        <a:pt x="256" y="0"/>
                      </a:moveTo>
                      <a:cubicBezTo>
                        <a:pt x="114" y="0"/>
                        <a:pt x="0" y="114"/>
                        <a:pt x="0" y="256"/>
                      </a:cubicBezTo>
                      <a:cubicBezTo>
                        <a:pt x="0" y="397"/>
                        <a:pt x="114" y="512"/>
                        <a:pt x="256" y="512"/>
                      </a:cubicBezTo>
                      <a:cubicBezTo>
                        <a:pt x="397" y="512"/>
                        <a:pt x="512" y="397"/>
                        <a:pt x="512" y="256"/>
                      </a:cubicBezTo>
                      <a:cubicBezTo>
                        <a:pt x="512" y="114"/>
                        <a:pt x="397" y="0"/>
                        <a:pt x="256" y="0"/>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55449" tIns="27724" rIns="55449" bIns="27724" numCol="1" anchor="t" anchorCtr="0" compatLnSpc="1">
                  <a:prstTxWarp prst="textNoShape">
                    <a:avLst/>
                  </a:prstTxWarp>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l" defTabSz="554492" rtl="0" eaLnBrk="1" fontAlgn="auto" latinLnBrk="0" hangingPunct="1">
                    <a:lnSpc>
                      <a:spcPct val="100000"/>
                    </a:lnSpc>
                    <a:spcBef>
                      <a:spcPts val="0"/>
                    </a:spcBef>
                    <a:spcAft>
                      <a:spcPts val="0"/>
                    </a:spcAft>
                    <a:buClrTx/>
                    <a:buSzTx/>
                    <a:buFontTx/>
                    <a:buNone/>
                    <a:tabLst/>
                    <a:defRPr/>
                  </a:pPr>
                  <a:endParaRPr kumimoji="0" lang="en-GB" sz="606" b="0" i="0" u="none" strike="noStrike" kern="1200" cap="none" spc="0" normalizeH="0" baseline="0" noProof="0">
                    <a:ln>
                      <a:noFill/>
                    </a:ln>
                    <a:solidFill>
                      <a:prstClr val="black"/>
                    </a:solidFill>
                    <a:effectLst/>
                    <a:uLnTx/>
                    <a:uFillTx/>
                    <a:ea typeface="+mn-ea"/>
                    <a:cs typeface="+mn-cs"/>
                  </a:endParaRPr>
                </a:p>
              </p:txBody>
            </p:sp>
          </p:grpSp>
          <p:sp>
            <p:nvSpPr>
              <p:cNvPr id="84" name="Rectangle 83">
                <a:extLst>
                  <a:ext uri="{FF2B5EF4-FFF2-40B4-BE49-F238E27FC236}">
                    <a16:creationId xmlns:a16="http://schemas.microsoft.com/office/drawing/2014/main" id="{BFB90139-041F-4437-992E-00660669F7A9}"/>
                  </a:ext>
                </a:extLst>
              </p:cNvPr>
              <p:cNvSpPr/>
              <p:nvPr/>
            </p:nvSpPr>
            <p:spPr>
              <a:xfrm>
                <a:off x="5662098" y="3921725"/>
                <a:ext cx="1333794" cy="59166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0000"/>
                  </a:lnSpc>
                  <a:spcBef>
                    <a:spcPts val="0"/>
                  </a:spcBef>
                  <a:spcAft>
                    <a:spcPts val="0"/>
                  </a:spcAft>
                  <a:buClrTx/>
                  <a:buSzTx/>
                  <a:buFontTx/>
                  <a:buNone/>
                  <a:tabLst/>
                  <a:defRPr/>
                </a:pPr>
                <a:r>
                  <a:rPr lang="en-US" sz="1213" b="1">
                    <a:solidFill>
                      <a:prstClr val="black"/>
                    </a:solidFill>
                  </a:rPr>
                  <a:t>Analytics &amp; Dashboards</a:t>
                </a:r>
              </a:p>
            </p:txBody>
          </p:sp>
          <p:sp>
            <p:nvSpPr>
              <p:cNvPr id="85" name="Rectangle 84">
                <a:extLst>
                  <a:ext uri="{FF2B5EF4-FFF2-40B4-BE49-F238E27FC236}">
                    <a16:creationId xmlns:a16="http://schemas.microsoft.com/office/drawing/2014/main" id="{176F914E-372E-4F1A-AC58-5268C0B548C9}"/>
                  </a:ext>
                </a:extLst>
              </p:cNvPr>
              <p:cNvSpPr/>
              <p:nvPr/>
            </p:nvSpPr>
            <p:spPr>
              <a:xfrm>
                <a:off x="2742649" y="4095424"/>
                <a:ext cx="1333794" cy="591665"/>
              </a:xfrm>
              <a:prstGeom prst="rect">
                <a:avLst/>
              </a:prstGeom>
            </p:spPr>
            <p:txBody>
              <a:bodyPr wrap="square">
                <a:sp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pPr marL="0" marR="0" lvl="0" indent="0" algn="ctr" defTabSz="554492" rtl="0" eaLnBrk="1" fontAlgn="auto" latinLnBrk="0" hangingPunct="1">
                  <a:lnSpc>
                    <a:spcPct val="100000"/>
                  </a:lnSpc>
                  <a:spcBef>
                    <a:spcPts val="0"/>
                  </a:spcBef>
                  <a:spcAft>
                    <a:spcPts val="0"/>
                  </a:spcAft>
                  <a:buClrTx/>
                  <a:buSzTx/>
                  <a:buFontTx/>
                  <a:buNone/>
                  <a:tabLst/>
                  <a:defRPr/>
                </a:pPr>
                <a:r>
                  <a:rPr lang="en-US" sz="1213" b="1">
                    <a:solidFill>
                      <a:prstClr val="black"/>
                    </a:solidFill>
                  </a:rPr>
                  <a:t>Data Management</a:t>
                </a:r>
              </a:p>
            </p:txBody>
          </p:sp>
        </p:grpSp>
      </p:grpSp>
      <p:sp>
        <p:nvSpPr>
          <p:cNvPr id="174" name="Title 10">
            <a:extLst>
              <a:ext uri="{FF2B5EF4-FFF2-40B4-BE49-F238E27FC236}">
                <a16:creationId xmlns:a16="http://schemas.microsoft.com/office/drawing/2014/main" id="{0C9836E5-968B-47ED-BA2A-80EAAD1DA12D}"/>
              </a:ext>
            </a:extLst>
          </p:cNvPr>
          <p:cNvSpPr txBox="1">
            <a:spLocks/>
          </p:cNvSpPr>
          <p:nvPr/>
        </p:nvSpPr>
        <p:spPr>
          <a:xfrm>
            <a:off x="829065" y="436123"/>
            <a:ext cx="9888034" cy="777439"/>
          </a:xfrm>
          <a:prstGeom prst="rect">
            <a:avLst/>
          </a:prstGeom>
        </p:spPr>
        <p:txBody>
          <a:bodyPr vert="horz" wrap="square" lIns="0" tIns="0" rIns="0" bIns="0" rtlCol="0" anchor="t" anchorCtr="0">
            <a:noAutofit/>
          </a:bodyPr>
          <a:lstStyle>
            <a:defPPr>
              <a:defRPr lang="en-US"/>
            </a:defPPr>
            <a:lvl1pPr marL="0" algn="l" defTabSz="554401" rtl="0" eaLnBrk="1" latinLnBrk="0" hangingPunct="1">
              <a:defRPr sz="1091" kern="1200">
                <a:solidFill>
                  <a:schemeClr val="tx1"/>
                </a:solidFill>
                <a:latin typeface="+mn-lt"/>
                <a:ea typeface="+mn-ea"/>
                <a:cs typeface="+mn-cs"/>
              </a:defRPr>
            </a:lvl1pPr>
            <a:lvl2pPr marL="277200" algn="l" defTabSz="554401" rtl="0" eaLnBrk="1" latinLnBrk="0" hangingPunct="1">
              <a:defRPr sz="1091" kern="1200">
                <a:solidFill>
                  <a:schemeClr val="tx1"/>
                </a:solidFill>
                <a:latin typeface="+mn-lt"/>
                <a:ea typeface="+mn-ea"/>
                <a:cs typeface="+mn-cs"/>
              </a:defRPr>
            </a:lvl2pPr>
            <a:lvl3pPr marL="554401" algn="l" defTabSz="554401" rtl="0" eaLnBrk="1" latinLnBrk="0" hangingPunct="1">
              <a:defRPr sz="1091" kern="1200">
                <a:solidFill>
                  <a:schemeClr val="tx1"/>
                </a:solidFill>
                <a:latin typeface="+mn-lt"/>
                <a:ea typeface="+mn-ea"/>
                <a:cs typeface="+mn-cs"/>
              </a:defRPr>
            </a:lvl3pPr>
            <a:lvl4pPr marL="831601" algn="l" defTabSz="554401" rtl="0" eaLnBrk="1" latinLnBrk="0" hangingPunct="1">
              <a:defRPr sz="1091" kern="1200">
                <a:solidFill>
                  <a:schemeClr val="tx1"/>
                </a:solidFill>
                <a:latin typeface="+mn-lt"/>
                <a:ea typeface="+mn-ea"/>
                <a:cs typeface="+mn-cs"/>
              </a:defRPr>
            </a:lvl4pPr>
            <a:lvl5pPr marL="1108801" algn="l" defTabSz="554401" rtl="0" eaLnBrk="1" latinLnBrk="0" hangingPunct="1">
              <a:defRPr sz="1091" kern="1200">
                <a:solidFill>
                  <a:schemeClr val="tx1"/>
                </a:solidFill>
                <a:latin typeface="+mn-lt"/>
                <a:ea typeface="+mn-ea"/>
                <a:cs typeface="+mn-cs"/>
              </a:defRPr>
            </a:lvl5pPr>
            <a:lvl6pPr marL="1386002" algn="l" defTabSz="554401" rtl="0" eaLnBrk="1" latinLnBrk="0" hangingPunct="1">
              <a:defRPr sz="1091" kern="1200">
                <a:solidFill>
                  <a:schemeClr val="tx1"/>
                </a:solidFill>
                <a:latin typeface="+mn-lt"/>
                <a:ea typeface="+mn-ea"/>
                <a:cs typeface="+mn-cs"/>
              </a:defRPr>
            </a:lvl6pPr>
            <a:lvl7pPr marL="1663202" algn="l" defTabSz="554401" rtl="0" eaLnBrk="1" latinLnBrk="0" hangingPunct="1">
              <a:defRPr sz="1091" kern="1200">
                <a:solidFill>
                  <a:schemeClr val="tx1"/>
                </a:solidFill>
                <a:latin typeface="+mn-lt"/>
                <a:ea typeface="+mn-ea"/>
                <a:cs typeface="+mn-cs"/>
              </a:defRPr>
            </a:lvl7pPr>
            <a:lvl8pPr marL="1940403" algn="l" defTabSz="554401" rtl="0" eaLnBrk="1" latinLnBrk="0" hangingPunct="1">
              <a:defRPr sz="1091" kern="1200">
                <a:solidFill>
                  <a:schemeClr val="tx1"/>
                </a:solidFill>
                <a:latin typeface="+mn-lt"/>
                <a:ea typeface="+mn-ea"/>
                <a:cs typeface="+mn-cs"/>
              </a:defRPr>
            </a:lvl8pPr>
            <a:lvl9pPr marL="2217603" algn="l" defTabSz="554401" rtl="0" eaLnBrk="1" latinLnBrk="0" hangingPunct="1">
              <a:defRPr sz="1091" kern="1200">
                <a:solidFill>
                  <a:schemeClr val="tx1"/>
                </a:solidFill>
                <a:latin typeface="+mn-lt"/>
                <a:ea typeface="+mn-ea"/>
                <a:cs typeface="+mn-cs"/>
              </a:defRPr>
            </a:lvl9pPr>
          </a:lstStyle>
          <a:p>
            <a:r>
              <a:rPr lang="en-US" sz="4852"/>
              <a:t>Overview</a:t>
            </a:r>
          </a:p>
        </p:txBody>
      </p:sp>
    </p:spTree>
    <p:extLst>
      <p:ext uri="{BB962C8B-B14F-4D97-AF65-F5344CB8AC3E}">
        <p14:creationId xmlns:p14="http://schemas.microsoft.com/office/powerpoint/2010/main" val="1058501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8A6DCCE3A4D6246BDCC3A99887E7EBF" ma:contentTypeVersion="16" ma:contentTypeDescription="Create a new document." ma:contentTypeScope="" ma:versionID="4d2b95261807ff339f1c110a523a5cd6">
  <xsd:schema xmlns:xsd="http://www.w3.org/2001/XMLSchema" xmlns:xs="http://www.w3.org/2001/XMLSchema" xmlns:p="http://schemas.microsoft.com/office/2006/metadata/properties" xmlns:ns2="ecdbe5b9-5499-446f-91f2-35ffe1354dc7" xmlns:ns3="f605c320-b55e-4af4-addb-d1a9d1bdf49a" targetNamespace="http://schemas.microsoft.com/office/2006/metadata/properties" ma:root="true" ma:fieldsID="12c77668ba5df6c0fbc5cb3a64b63ba2" ns2:_="" ns3:_="">
    <xsd:import namespace="ecdbe5b9-5499-446f-91f2-35ffe1354dc7"/>
    <xsd:import namespace="f605c320-b55e-4af4-addb-d1a9d1bdf49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bjectDetectorVersion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cdbe5b9-5499-446f-91f2-35ffe1354dc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798d900d-0589-4081-96eb-513de833a507"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605c320-b55e-4af4-addb-d1a9d1bdf49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ea543a0b-041d-4ba4-9f31-868688cb4e3e}" ma:internalName="TaxCatchAll" ma:showField="CatchAllData" ma:web="f605c320-b55e-4af4-addb-d1a9d1bdf49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ecdbe5b9-5499-446f-91f2-35ffe1354dc7">
      <Terms xmlns="http://schemas.microsoft.com/office/infopath/2007/PartnerControls"/>
    </lcf76f155ced4ddcb4097134ff3c332f>
    <TaxCatchAll xmlns="f605c320-b55e-4af4-addb-d1a9d1bdf49a" xsi:nil="true"/>
  </documentManagement>
</p:properties>
</file>

<file path=customXml/itemProps1.xml><?xml version="1.0" encoding="utf-8"?>
<ds:datastoreItem xmlns:ds="http://schemas.openxmlformats.org/officeDocument/2006/customXml" ds:itemID="{EE416A85-288A-4B0E-B8DB-148CAB086A2B}"/>
</file>

<file path=customXml/itemProps2.xml><?xml version="1.0" encoding="utf-8"?>
<ds:datastoreItem xmlns:ds="http://schemas.openxmlformats.org/officeDocument/2006/customXml" ds:itemID="{5EC27E0A-8655-4C3F-96F4-186BB696DE9B}"/>
</file>

<file path=customXml/itemProps3.xml><?xml version="1.0" encoding="utf-8"?>
<ds:datastoreItem xmlns:ds="http://schemas.openxmlformats.org/officeDocument/2006/customXml" ds:itemID="{69DCDED7-1D2A-49F0-A8A0-071C05047F59}"/>
</file>

<file path=docProps/app.xml><?xml version="1.0" encoding="utf-8"?>
<Properties xmlns="http://schemas.openxmlformats.org/officeDocument/2006/extended-properties" xmlns:vt="http://schemas.openxmlformats.org/officeDocument/2006/docPropsVTypes">
  <Template/>
  <TotalTime>8</TotalTime>
  <Words>4001</Words>
  <Application>Microsoft Office PowerPoint</Application>
  <PresentationFormat>Widescreen</PresentationFormat>
  <Paragraphs>622</Paragraphs>
  <Slides>25</Slides>
  <Notes>1</Notes>
  <HiddenSlides>0</HiddenSlides>
  <MMClips>0</MMClips>
  <ScaleCrop>false</ScaleCrop>
  <HeadingPairs>
    <vt:vector size="8" baseType="variant">
      <vt:variant>
        <vt:lpstr>Fonts Used</vt:lpstr>
      </vt:variant>
      <vt:variant>
        <vt:i4>8</vt:i4>
      </vt:variant>
      <vt:variant>
        <vt:lpstr>Theme</vt:lpstr>
      </vt:variant>
      <vt:variant>
        <vt:i4>1</vt:i4>
      </vt:variant>
      <vt:variant>
        <vt:lpstr>Embedded OLE Servers</vt:lpstr>
      </vt:variant>
      <vt:variant>
        <vt:i4>1</vt:i4>
      </vt:variant>
      <vt:variant>
        <vt:lpstr>Slide Titles</vt:lpstr>
      </vt:variant>
      <vt:variant>
        <vt:i4>25</vt:i4>
      </vt:variant>
    </vt:vector>
  </HeadingPairs>
  <TitlesOfParts>
    <vt:vector size="35" baseType="lpstr">
      <vt:lpstr>Arial</vt:lpstr>
      <vt:lpstr>Arial Black</vt:lpstr>
      <vt:lpstr>Calibri</vt:lpstr>
      <vt:lpstr>Calibri Light</vt:lpstr>
      <vt:lpstr>Franklin Gothic Book (Body)</vt:lpstr>
      <vt:lpstr>Segoe UI</vt:lpstr>
      <vt:lpstr>Wingdings</vt:lpstr>
      <vt:lpstr>Wingdings 2</vt:lpstr>
      <vt:lpstr>Office Theme</vt:lpstr>
      <vt:lpstr>Worksheet</vt:lpstr>
      <vt:lpstr>PowerPoint Presentation</vt:lpstr>
      <vt:lpstr>Integrated ERP Planning | Detailed Timelines</vt:lpstr>
      <vt:lpstr>PowerPoint Presentation</vt:lpstr>
      <vt:lpstr>PowerPoint Presentation</vt:lpstr>
      <vt:lpstr>Executive Summary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Extension Categorization</vt:lpstr>
      <vt:lpstr>PowerPoint Presentation</vt:lpstr>
      <vt:lpstr>Oracle DBaaS V/S ATP</vt:lpstr>
      <vt:lpstr>Oracle Database Service Comparison</vt:lpstr>
      <vt:lpstr>Recommendations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Rai, Sudhanshu</dc:creator>
  <cp:lastModifiedBy>Rai, Sudhanshu</cp:lastModifiedBy>
  <cp:revision>1</cp:revision>
  <dcterms:created xsi:type="dcterms:W3CDTF">2023-09-13T13:10:58Z</dcterms:created>
  <dcterms:modified xsi:type="dcterms:W3CDTF">2023-09-13T13:20:27Z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2023-09-13T13:10:59Z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48e3763a-30e0-4db5-8f5b-208fd02bda01</vt:lpwstr>
  </property>
  <property fmtid="{D5CDD505-2E9C-101B-9397-08002B2CF9AE}" pid="8" name="MSIP_Label_ea60d57e-af5b-4752-ac57-3e4f28ca11dc_ContentBits">
    <vt:lpwstr>0</vt:lpwstr>
  </property>
  <property fmtid="{D5CDD505-2E9C-101B-9397-08002B2CF9AE}" pid="9" name="ContentTypeId">
    <vt:lpwstr>0x01010088A6DCCE3A4D6246BDCC3A99887E7EBF</vt:lpwstr>
  </property>
  <property fmtid="{D5CDD505-2E9C-101B-9397-08002B2CF9AE}" pid="10" name="MediaServiceImageTags">
    <vt:lpwstr/>
  </property>
</Properties>
</file>

<file path=docProps/thumbnail.jpeg>
</file>